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57" r:id="rId4"/>
    <p:sldId id="260" r:id="rId5"/>
    <p:sldId id="261" r:id="rId6"/>
    <p:sldId id="262" r:id="rId7"/>
    <p:sldId id="265" r:id="rId8"/>
    <p:sldId id="276" r:id="rId9"/>
    <p:sldId id="278" r:id="rId10"/>
    <p:sldId id="277" r:id="rId11"/>
    <p:sldId id="275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D4597-44C6-7935-75ED-EFC609873944}" v="1" dt="2021-10-08T18:00:52.154"/>
    <p1510:client id="{B7ACB625-0B04-2E1C-2253-FF0A2F438D7E}" v="906" dt="2021-10-09T18:16:38.060"/>
    <p1510:client id="{28B08CFA-F9A2-6078-8C2B-F4B47CB03861}" v="668" dt="2021-10-07T19:39:17.220"/>
    <p1510:client id="{8144B023-E4AA-46F0-ABCD-02F7CC4E908B}" v="175" dt="2021-10-07T16:44:05.172"/>
    <p1510:client id="{D9E0D0C1-E0A5-C268-1E00-31DEE5DF23F8}" v="21" dt="2021-10-11T17:09:25.319"/>
    <p1510:client id="{3810A99E-BB7C-9BD7-48C7-6AAEE7698439}" v="86" dt="2021-10-08T16:47:43.180"/>
    <p1510:client id="{FAA1F0EB-69AD-4951-5EC1-570DC49F8CFE}" v="82" dt="2021-10-12T15:15:26.083"/>
    <p1510:client id="{549136A5-3A99-45E8-8834-F0F95D85473E}" v="56" dt="2021-10-11T15:46:42.910"/>
    <p1510:client id="{5528EB43-21D5-E940-00D0-3C0CF2B239CE}" v="7" dt="2021-10-11T23:35:40.675"/>
    <p1510:client id="{6BDBC134-16D8-1746-6169-320A5E4AE9CA}" v="6" dt="2021-10-11T16:05:47.526"/>
    <p1510:client id="{E3F568E2-3BD2-485B-8935-9B0AB4D23EFC}" v="354" dt="2021-10-08T03:31:16.287"/>
    <p1510:client id="{9C9C1D72-310F-491A-AEAA-A4D987DF1FED}" v="2" dt="2021-10-11T19:08:51.982"/>
    <p1510:client id="{D1B79EF4-DA09-B634-FA8C-F068D3E595E7}" v="1672" dt="2021-10-07T18:47:58.735"/>
    <p1510:client id="{F964E53C-891A-7825-3CE2-3D0585022A41}" v="17" dt="2021-10-11T18:45:09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E1D4B-A3EF-496E-A9D6-6B7DF4CA86A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204A9B8-EFF0-4EF8-AE7F-DE86CEA4FC59}">
      <dgm:prSet/>
      <dgm:spPr/>
      <dgm:t>
        <a:bodyPr/>
        <a:lstStyle/>
        <a:p>
          <a:r>
            <a:rPr lang="en-US"/>
            <a:t>To address the academic impact of lost instructional time</a:t>
          </a:r>
        </a:p>
      </dgm:t>
    </dgm:pt>
    <dgm:pt modelId="{C757B112-588D-4AE1-ACD3-268107DC84B7}" type="parTrans" cxnId="{B7C18ED2-B56F-4C49-A0A5-2D5E0D9DC54B}">
      <dgm:prSet/>
      <dgm:spPr/>
      <dgm:t>
        <a:bodyPr/>
        <a:lstStyle/>
        <a:p>
          <a:endParaRPr lang="en-US"/>
        </a:p>
      </dgm:t>
    </dgm:pt>
    <dgm:pt modelId="{B82F8DD0-CB3D-4970-8B23-A1FBA09EA18F}" type="sibTrans" cxnId="{B7C18ED2-B56F-4C49-A0A5-2D5E0D9DC54B}">
      <dgm:prSet/>
      <dgm:spPr/>
      <dgm:t>
        <a:bodyPr/>
        <a:lstStyle/>
        <a:p>
          <a:endParaRPr lang="en-US"/>
        </a:p>
      </dgm:t>
    </dgm:pt>
    <dgm:pt modelId="{91442B8C-D61B-42D3-A483-CE0D430AD17E}">
      <dgm:prSet/>
      <dgm:spPr/>
      <dgm:t>
        <a:bodyPr/>
        <a:lstStyle/>
        <a:p>
          <a:r>
            <a:rPr lang="en-US"/>
            <a:t>To provide strategies for safe, continuous in-person learning</a:t>
          </a:r>
        </a:p>
      </dgm:t>
    </dgm:pt>
    <dgm:pt modelId="{AC8A09E9-F716-4B55-B630-7FC523E63302}" type="parTrans" cxnId="{27A62032-9684-47E4-BB8A-2B51571986DD}">
      <dgm:prSet/>
      <dgm:spPr/>
      <dgm:t>
        <a:bodyPr/>
        <a:lstStyle/>
        <a:p>
          <a:endParaRPr lang="en-US"/>
        </a:p>
      </dgm:t>
    </dgm:pt>
    <dgm:pt modelId="{A75BE165-61E7-47CE-A405-5F5CA56D4EE2}" type="sibTrans" cxnId="{27A62032-9684-47E4-BB8A-2B51571986DD}">
      <dgm:prSet/>
      <dgm:spPr/>
      <dgm:t>
        <a:bodyPr/>
        <a:lstStyle/>
        <a:p>
          <a:endParaRPr lang="en-US"/>
        </a:p>
      </dgm:t>
    </dgm:pt>
    <dgm:pt modelId="{94B84E4D-708F-4834-9EF6-6CB533BD6BEB}">
      <dgm:prSet/>
      <dgm:spPr/>
      <dgm:t>
        <a:bodyPr/>
        <a:lstStyle/>
        <a:p>
          <a:r>
            <a:rPr lang="en-US"/>
            <a:t>To provide strategies to support student </a:t>
          </a:r>
          <a:r>
            <a:rPr lang="en-US">
              <a:latin typeface="Calibri Light" panose="020F0302020204030204"/>
            </a:rPr>
            <a:t>learning</a:t>
          </a:r>
          <a:endParaRPr lang="en-US"/>
        </a:p>
      </dgm:t>
    </dgm:pt>
    <dgm:pt modelId="{52484D0E-A6FA-4ECD-B215-7C64E9F98DCE}" type="parTrans" cxnId="{5438DE48-1E8A-48E9-A760-AA76B38BCDA9}">
      <dgm:prSet/>
      <dgm:spPr/>
      <dgm:t>
        <a:bodyPr/>
        <a:lstStyle/>
        <a:p>
          <a:endParaRPr lang="en-US"/>
        </a:p>
      </dgm:t>
    </dgm:pt>
    <dgm:pt modelId="{836FEAB7-2979-407F-B8AF-4E234D828B5C}" type="sibTrans" cxnId="{5438DE48-1E8A-48E9-A760-AA76B38BCDA9}">
      <dgm:prSet/>
      <dgm:spPr/>
      <dgm:t>
        <a:bodyPr/>
        <a:lstStyle/>
        <a:p>
          <a:endParaRPr lang="en-US"/>
        </a:p>
      </dgm:t>
    </dgm:pt>
    <dgm:pt modelId="{0B2BB4D8-5CE3-4410-AC41-032B6603969A}" type="pres">
      <dgm:prSet presAssocID="{AB2E1D4B-A3EF-496E-A9D6-6B7DF4CA86AD}" presName="linear" presStyleCnt="0">
        <dgm:presLayoutVars>
          <dgm:animLvl val="lvl"/>
          <dgm:resizeHandles val="exact"/>
        </dgm:presLayoutVars>
      </dgm:prSet>
      <dgm:spPr/>
    </dgm:pt>
    <dgm:pt modelId="{D244D654-88C7-4F83-B2DA-DF7F998D4FC9}" type="pres">
      <dgm:prSet presAssocID="{A204A9B8-EFF0-4EF8-AE7F-DE86CEA4FC5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6EEBC0-BB61-450C-BF59-F8CABBDFD555}" type="pres">
      <dgm:prSet presAssocID="{B82F8DD0-CB3D-4970-8B23-A1FBA09EA18F}" presName="spacer" presStyleCnt="0"/>
      <dgm:spPr/>
    </dgm:pt>
    <dgm:pt modelId="{5A338732-B3B8-4E47-9217-AE0416BDB714}" type="pres">
      <dgm:prSet presAssocID="{91442B8C-D61B-42D3-A483-CE0D430AD17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6331867-3A1E-4802-895C-FDE791B200DB}" type="pres">
      <dgm:prSet presAssocID="{A75BE165-61E7-47CE-A405-5F5CA56D4EE2}" presName="spacer" presStyleCnt="0"/>
      <dgm:spPr/>
    </dgm:pt>
    <dgm:pt modelId="{A975F7DF-C6CD-470F-94B4-43DA8BFACE3C}" type="pres">
      <dgm:prSet presAssocID="{94B84E4D-708F-4834-9EF6-6CB533BD6BE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BEF2116-D424-4501-99F0-60BF7603D073}" type="presOf" srcId="{94B84E4D-708F-4834-9EF6-6CB533BD6BEB}" destId="{A975F7DF-C6CD-470F-94B4-43DA8BFACE3C}" srcOrd="0" destOrd="0" presId="urn:microsoft.com/office/officeart/2005/8/layout/vList2"/>
    <dgm:cxn modelId="{27A62032-9684-47E4-BB8A-2B51571986DD}" srcId="{AB2E1D4B-A3EF-496E-A9D6-6B7DF4CA86AD}" destId="{91442B8C-D61B-42D3-A483-CE0D430AD17E}" srcOrd="1" destOrd="0" parTransId="{AC8A09E9-F716-4B55-B630-7FC523E63302}" sibTransId="{A75BE165-61E7-47CE-A405-5F5CA56D4EE2}"/>
    <dgm:cxn modelId="{5438DE48-1E8A-48E9-A760-AA76B38BCDA9}" srcId="{AB2E1D4B-A3EF-496E-A9D6-6B7DF4CA86AD}" destId="{94B84E4D-708F-4834-9EF6-6CB533BD6BEB}" srcOrd="2" destOrd="0" parTransId="{52484D0E-A6FA-4ECD-B215-7C64E9F98DCE}" sibTransId="{836FEAB7-2979-407F-B8AF-4E234D828B5C}"/>
    <dgm:cxn modelId="{60100E6D-E87E-42AF-8B8C-0A7CC76A30FF}" type="presOf" srcId="{A204A9B8-EFF0-4EF8-AE7F-DE86CEA4FC59}" destId="{D244D654-88C7-4F83-B2DA-DF7F998D4FC9}" srcOrd="0" destOrd="0" presId="urn:microsoft.com/office/officeart/2005/8/layout/vList2"/>
    <dgm:cxn modelId="{804E9F78-0D6A-4CC3-8B7B-99AD9E71C8C9}" type="presOf" srcId="{91442B8C-D61B-42D3-A483-CE0D430AD17E}" destId="{5A338732-B3B8-4E47-9217-AE0416BDB714}" srcOrd="0" destOrd="0" presId="urn:microsoft.com/office/officeart/2005/8/layout/vList2"/>
    <dgm:cxn modelId="{47F05A88-DC30-4423-A5A0-AB2F4DC2155B}" type="presOf" srcId="{AB2E1D4B-A3EF-496E-A9D6-6B7DF4CA86AD}" destId="{0B2BB4D8-5CE3-4410-AC41-032B6603969A}" srcOrd="0" destOrd="0" presId="urn:microsoft.com/office/officeart/2005/8/layout/vList2"/>
    <dgm:cxn modelId="{B7C18ED2-B56F-4C49-A0A5-2D5E0D9DC54B}" srcId="{AB2E1D4B-A3EF-496E-A9D6-6B7DF4CA86AD}" destId="{A204A9B8-EFF0-4EF8-AE7F-DE86CEA4FC59}" srcOrd="0" destOrd="0" parTransId="{C757B112-588D-4AE1-ACD3-268107DC84B7}" sibTransId="{B82F8DD0-CB3D-4970-8B23-A1FBA09EA18F}"/>
    <dgm:cxn modelId="{070AE874-3C20-402B-B85A-3368079CD896}" type="presParOf" srcId="{0B2BB4D8-5CE3-4410-AC41-032B6603969A}" destId="{D244D654-88C7-4F83-B2DA-DF7F998D4FC9}" srcOrd="0" destOrd="0" presId="urn:microsoft.com/office/officeart/2005/8/layout/vList2"/>
    <dgm:cxn modelId="{3AE5246C-1B5D-4E26-94A2-829A3D36C3AF}" type="presParOf" srcId="{0B2BB4D8-5CE3-4410-AC41-032B6603969A}" destId="{236EEBC0-BB61-450C-BF59-F8CABBDFD555}" srcOrd="1" destOrd="0" presId="urn:microsoft.com/office/officeart/2005/8/layout/vList2"/>
    <dgm:cxn modelId="{2EAF1D1F-843D-4AC1-B1FA-7CB28F6C5745}" type="presParOf" srcId="{0B2BB4D8-5CE3-4410-AC41-032B6603969A}" destId="{5A338732-B3B8-4E47-9217-AE0416BDB714}" srcOrd="2" destOrd="0" presId="urn:microsoft.com/office/officeart/2005/8/layout/vList2"/>
    <dgm:cxn modelId="{74EC50D0-CD91-43F8-8BD0-7767ED2F99B8}" type="presParOf" srcId="{0B2BB4D8-5CE3-4410-AC41-032B6603969A}" destId="{D6331867-3A1E-4802-895C-FDE791B200DB}" srcOrd="3" destOrd="0" presId="urn:microsoft.com/office/officeart/2005/8/layout/vList2"/>
    <dgm:cxn modelId="{E2146086-B412-4765-BCC2-EDDE00F16969}" type="presParOf" srcId="{0B2BB4D8-5CE3-4410-AC41-032B6603969A}" destId="{A975F7DF-C6CD-470F-94B4-43DA8BFACE3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67AEE3-9BD6-4AC9-803A-8497653BB10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7D0338-FA89-4FEF-A761-8C61ED781E06}">
      <dgm:prSet/>
      <dgm:spPr/>
      <dgm:t>
        <a:bodyPr/>
        <a:lstStyle/>
        <a:p>
          <a:pPr rtl="0"/>
          <a:r>
            <a:rPr lang="en-US" b="1"/>
            <a:t>LCAP </a:t>
          </a:r>
          <a:r>
            <a:rPr lang="en-US" b="1">
              <a:latin typeface="Calibri Light" panose="020F0302020204030204"/>
            </a:rPr>
            <a:t>Input</a:t>
          </a:r>
          <a:endParaRPr lang="en-US" b="1"/>
        </a:p>
      </dgm:t>
    </dgm:pt>
    <dgm:pt modelId="{E059EFD2-2033-46D3-B34C-FB70C59B9DA9}" type="parTrans" cxnId="{D900D078-97FE-424B-9F17-EEDF1DD9B3F0}">
      <dgm:prSet/>
      <dgm:spPr/>
      <dgm:t>
        <a:bodyPr/>
        <a:lstStyle/>
        <a:p>
          <a:endParaRPr lang="en-US"/>
        </a:p>
      </dgm:t>
    </dgm:pt>
    <dgm:pt modelId="{2274EE0D-377D-40AE-BAB4-9147E534E6B2}" type="sibTrans" cxnId="{D900D078-97FE-424B-9F17-EEDF1DD9B3F0}">
      <dgm:prSet/>
      <dgm:spPr/>
      <dgm:t>
        <a:bodyPr/>
        <a:lstStyle/>
        <a:p>
          <a:endParaRPr lang="en-US"/>
        </a:p>
      </dgm:t>
    </dgm:pt>
    <dgm:pt modelId="{DFF8EB0F-4668-4138-A46F-6A8B577CBF26}">
      <dgm:prSet/>
      <dgm:spPr/>
      <dgm:t>
        <a:bodyPr/>
        <a:lstStyle/>
        <a:p>
          <a:pPr rtl="0"/>
          <a:r>
            <a:rPr lang="en-US" b="1"/>
            <a:t>Expanded Learning Opportunities</a:t>
          </a:r>
          <a:r>
            <a:rPr lang="en-US" b="1">
              <a:latin typeface="Calibri Light" panose="020F0302020204030204"/>
            </a:rPr>
            <a:t> Input</a:t>
          </a:r>
          <a:r>
            <a:rPr lang="en-US" b="1"/>
            <a:t> </a:t>
          </a:r>
        </a:p>
      </dgm:t>
    </dgm:pt>
    <dgm:pt modelId="{5371BC66-3B2E-4C73-BDAF-EDE3D9B2EDF9}" type="parTrans" cxnId="{62F88FFF-65BC-489D-8BF3-898393CA80B3}">
      <dgm:prSet/>
      <dgm:spPr/>
      <dgm:t>
        <a:bodyPr/>
        <a:lstStyle/>
        <a:p>
          <a:endParaRPr lang="en-US"/>
        </a:p>
      </dgm:t>
    </dgm:pt>
    <dgm:pt modelId="{5D5C5CD9-2D81-4235-9E7F-12C750CC1D95}" type="sibTrans" cxnId="{62F88FFF-65BC-489D-8BF3-898393CA80B3}">
      <dgm:prSet/>
      <dgm:spPr/>
      <dgm:t>
        <a:bodyPr/>
        <a:lstStyle/>
        <a:p>
          <a:endParaRPr lang="en-US"/>
        </a:p>
      </dgm:t>
    </dgm:pt>
    <dgm:pt modelId="{3EE62BCA-F1F7-4D1C-B58D-7CB7FCC2C54A}">
      <dgm:prSet phldr="0"/>
      <dgm:spPr/>
      <dgm:t>
        <a:bodyPr/>
        <a:lstStyle/>
        <a:p>
          <a:pPr rtl="0"/>
          <a:r>
            <a:rPr lang="en-US" b="1">
              <a:latin typeface="Calibri Light" panose="020F0302020204030204"/>
            </a:rPr>
            <a:t>Ongoing Stakeholder Input</a:t>
          </a:r>
        </a:p>
      </dgm:t>
    </dgm:pt>
    <dgm:pt modelId="{26D545E7-1CC9-4A6C-BD97-224023866E69}" type="parTrans" cxnId="{5EF28726-F4D7-4BF3-8D5F-143E57D4E6F8}">
      <dgm:prSet/>
      <dgm:spPr/>
    </dgm:pt>
    <dgm:pt modelId="{D13513CC-80F2-4E6F-856F-68ECCF9CBA8A}" type="sibTrans" cxnId="{5EF28726-F4D7-4BF3-8D5F-143E57D4E6F8}">
      <dgm:prSet/>
      <dgm:spPr/>
    </dgm:pt>
    <dgm:pt modelId="{21E51043-DB7A-4123-BFBC-9E68972F6F7D}" type="pres">
      <dgm:prSet presAssocID="{4067AEE3-9BD6-4AC9-803A-8497653BB10E}" presName="linear" presStyleCnt="0">
        <dgm:presLayoutVars>
          <dgm:animLvl val="lvl"/>
          <dgm:resizeHandles val="exact"/>
        </dgm:presLayoutVars>
      </dgm:prSet>
      <dgm:spPr/>
    </dgm:pt>
    <dgm:pt modelId="{89285330-C015-4D0C-B444-CFDF7EBEC1B3}" type="pres">
      <dgm:prSet presAssocID="{1B7D0338-FA89-4FEF-A761-8C61ED781E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CA2F937-674E-4942-9513-FC083C405F2E}" type="pres">
      <dgm:prSet presAssocID="{2274EE0D-377D-40AE-BAB4-9147E534E6B2}" presName="spacer" presStyleCnt="0"/>
      <dgm:spPr/>
    </dgm:pt>
    <dgm:pt modelId="{5363C685-54D4-4AB2-A208-570E831EC652}" type="pres">
      <dgm:prSet presAssocID="{DFF8EB0F-4668-4138-A46F-6A8B577CBF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2B074B0-7E97-46AA-A9C0-8C6677DAA0B2}" type="pres">
      <dgm:prSet presAssocID="{5D5C5CD9-2D81-4235-9E7F-12C750CC1D95}" presName="spacer" presStyleCnt="0"/>
      <dgm:spPr/>
    </dgm:pt>
    <dgm:pt modelId="{3F810F09-5201-4D2D-8420-E4F42B63EBDF}" type="pres">
      <dgm:prSet presAssocID="{3EE62BCA-F1F7-4D1C-B58D-7CB7FCC2C54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EF28726-F4D7-4BF3-8D5F-143E57D4E6F8}" srcId="{4067AEE3-9BD6-4AC9-803A-8497653BB10E}" destId="{3EE62BCA-F1F7-4D1C-B58D-7CB7FCC2C54A}" srcOrd="2" destOrd="0" parTransId="{26D545E7-1CC9-4A6C-BD97-224023866E69}" sibTransId="{D13513CC-80F2-4E6F-856F-68ECCF9CBA8A}"/>
    <dgm:cxn modelId="{C891D42F-B3C3-4A93-9C38-3393F0F826D5}" type="presOf" srcId="{3EE62BCA-F1F7-4D1C-B58D-7CB7FCC2C54A}" destId="{3F810F09-5201-4D2D-8420-E4F42B63EBDF}" srcOrd="0" destOrd="0" presId="urn:microsoft.com/office/officeart/2005/8/layout/vList2"/>
    <dgm:cxn modelId="{E5A0EC64-DBEC-47E9-803A-4E1D999CAF61}" type="presOf" srcId="{DFF8EB0F-4668-4138-A46F-6A8B577CBF26}" destId="{5363C685-54D4-4AB2-A208-570E831EC652}" srcOrd="0" destOrd="0" presId="urn:microsoft.com/office/officeart/2005/8/layout/vList2"/>
    <dgm:cxn modelId="{02C1CB76-F55A-4DC4-B993-32D144AF5279}" type="presOf" srcId="{1B7D0338-FA89-4FEF-A761-8C61ED781E06}" destId="{89285330-C015-4D0C-B444-CFDF7EBEC1B3}" srcOrd="0" destOrd="0" presId="urn:microsoft.com/office/officeart/2005/8/layout/vList2"/>
    <dgm:cxn modelId="{D900D078-97FE-424B-9F17-EEDF1DD9B3F0}" srcId="{4067AEE3-9BD6-4AC9-803A-8497653BB10E}" destId="{1B7D0338-FA89-4FEF-A761-8C61ED781E06}" srcOrd="0" destOrd="0" parTransId="{E059EFD2-2033-46D3-B34C-FB70C59B9DA9}" sibTransId="{2274EE0D-377D-40AE-BAB4-9147E534E6B2}"/>
    <dgm:cxn modelId="{F61847AE-C9F3-49B7-A197-BF2DE3F2BE7B}" type="presOf" srcId="{4067AEE3-9BD6-4AC9-803A-8497653BB10E}" destId="{21E51043-DB7A-4123-BFBC-9E68972F6F7D}" srcOrd="0" destOrd="0" presId="urn:microsoft.com/office/officeart/2005/8/layout/vList2"/>
    <dgm:cxn modelId="{62F88FFF-65BC-489D-8BF3-898393CA80B3}" srcId="{4067AEE3-9BD6-4AC9-803A-8497653BB10E}" destId="{DFF8EB0F-4668-4138-A46F-6A8B577CBF26}" srcOrd="1" destOrd="0" parTransId="{5371BC66-3B2E-4C73-BDAF-EDE3D9B2EDF9}" sibTransId="{5D5C5CD9-2D81-4235-9E7F-12C750CC1D95}"/>
    <dgm:cxn modelId="{0BE3967B-79FE-4EA8-84C4-A4A6D7BF01FF}" type="presParOf" srcId="{21E51043-DB7A-4123-BFBC-9E68972F6F7D}" destId="{89285330-C015-4D0C-B444-CFDF7EBEC1B3}" srcOrd="0" destOrd="0" presId="urn:microsoft.com/office/officeart/2005/8/layout/vList2"/>
    <dgm:cxn modelId="{7C0B55C8-0183-4322-A33A-51A8A60A3E95}" type="presParOf" srcId="{21E51043-DB7A-4123-BFBC-9E68972F6F7D}" destId="{DCA2F937-674E-4942-9513-FC083C405F2E}" srcOrd="1" destOrd="0" presId="urn:microsoft.com/office/officeart/2005/8/layout/vList2"/>
    <dgm:cxn modelId="{B9143948-53CB-4136-BB8E-33B096BB5023}" type="presParOf" srcId="{21E51043-DB7A-4123-BFBC-9E68972F6F7D}" destId="{5363C685-54D4-4AB2-A208-570E831EC652}" srcOrd="2" destOrd="0" presId="urn:microsoft.com/office/officeart/2005/8/layout/vList2"/>
    <dgm:cxn modelId="{09AA56C0-85E9-48EF-A5A4-13C26A7CA5B7}" type="presParOf" srcId="{21E51043-DB7A-4123-BFBC-9E68972F6F7D}" destId="{D2B074B0-7E97-46AA-A9C0-8C6677DAA0B2}" srcOrd="3" destOrd="0" presId="urn:microsoft.com/office/officeart/2005/8/layout/vList2"/>
    <dgm:cxn modelId="{658DB2E4-CB9B-4753-AE93-9F8BE43064AD}" type="presParOf" srcId="{21E51043-DB7A-4123-BFBC-9E68972F6F7D}" destId="{3F810F09-5201-4D2D-8420-E4F42B63EB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A2367F-95E4-4301-A6F2-FBB8260544A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F9A6DE-BBD3-405B-8926-E1E9423E8D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Ensure that all sites implement a PBIS culture</a:t>
          </a:r>
        </a:p>
      </dgm:t>
    </dgm:pt>
    <dgm:pt modelId="{016D9BF4-DD77-4D53-88A3-29326F0D22C4}" type="parTrans" cxnId="{B7FD3621-131A-4403-8C02-D455A156DFFA}">
      <dgm:prSet/>
      <dgm:spPr/>
      <dgm:t>
        <a:bodyPr/>
        <a:lstStyle/>
        <a:p>
          <a:endParaRPr lang="en-US"/>
        </a:p>
      </dgm:t>
    </dgm:pt>
    <dgm:pt modelId="{4DFA1F54-BA60-4FCE-AADE-6B1DEEBA9872}" type="sibTrans" cxnId="{B7FD3621-131A-4403-8C02-D455A156DFF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75CCF74-A713-4D8C-A27D-74145E4AD182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>
              <a:latin typeface="Calibri Light" panose="020F0302020204030204"/>
            </a:rPr>
            <a:t>Increase the safety and security of campuses across the disttrict</a:t>
          </a:r>
          <a:endParaRPr lang="en-US"/>
        </a:p>
      </dgm:t>
    </dgm:pt>
    <dgm:pt modelId="{AA67A361-71BD-48FE-9721-46B895E2D079}" type="parTrans" cxnId="{C59B14CC-DAB2-4DAD-98B7-E17503701B89}">
      <dgm:prSet/>
      <dgm:spPr/>
      <dgm:t>
        <a:bodyPr/>
        <a:lstStyle/>
        <a:p>
          <a:endParaRPr lang="en-US"/>
        </a:p>
      </dgm:t>
    </dgm:pt>
    <dgm:pt modelId="{44E3681C-C425-4170-9E64-50579052A6C1}" type="sibTrans" cxnId="{C59B14CC-DAB2-4DAD-98B7-E17503701B8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471CEE6-F602-405F-9629-A6B8CB51EB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 Professional development</a:t>
          </a:r>
        </a:p>
      </dgm:t>
    </dgm:pt>
    <dgm:pt modelId="{7D65B72D-BDB7-448D-A0F4-CC32D6BEC6E5}" type="parTrans" cxnId="{D6BF0E59-078C-4739-B544-4B1C548AEF1E}">
      <dgm:prSet/>
      <dgm:spPr/>
      <dgm:t>
        <a:bodyPr/>
        <a:lstStyle/>
        <a:p>
          <a:endParaRPr lang="en-US"/>
        </a:p>
      </dgm:t>
    </dgm:pt>
    <dgm:pt modelId="{F33B6D2F-6E20-42CD-AAC1-7662D8236665}" type="sibTrans" cxnId="{D6BF0E59-078C-4739-B544-4B1C548AEF1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F79EB37-BD76-436D-9BF8-07FAFBC01623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/>
            <a:t>Attempt to add</a:t>
          </a:r>
          <a:r>
            <a:rPr lang="en-US">
              <a:latin typeface="Calibri Light" panose="020F0302020204030204"/>
            </a:rPr>
            <a:t> </a:t>
          </a:r>
          <a:r>
            <a:rPr lang="en-US"/>
            <a:t>partners</a:t>
          </a:r>
          <a:r>
            <a:rPr lang="en-US">
              <a:latin typeface="Calibri Light" panose="020F0302020204030204"/>
            </a:rPr>
            <a:t> focused on Social Emotional Learning</a:t>
          </a:r>
          <a:endParaRPr lang="en-US"/>
        </a:p>
      </dgm:t>
    </dgm:pt>
    <dgm:pt modelId="{944F40F3-DE08-4519-AF31-9486C1074337}" type="parTrans" cxnId="{B3463678-31BF-4CCE-A514-8A883E4312BF}">
      <dgm:prSet/>
      <dgm:spPr/>
      <dgm:t>
        <a:bodyPr/>
        <a:lstStyle/>
        <a:p>
          <a:endParaRPr lang="en-US"/>
        </a:p>
      </dgm:t>
    </dgm:pt>
    <dgm:pt modelId="{C77BF023-440A-4717-BCE5-154C72F2A24C}" type="sibTrans" cxnId="{B3463678-31BF-4CCE-A514-8A883E4312B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16D619-2A57-4D33-B765-E18F6E25F5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 positive incentives</a:t>
          </a:r>
        </a:p>
      </dgm:t>
    </dgm:pt>
    <dgm:pt modelId="{E00403CC-0287-4CF0-A947-520BC1543BA5}" type="parTrans" cxnId="{46380AD4-24EE-403C-A10A-2A89D1B6E6E8}">
      <dgm:prSet/>
      <dgm:spPr/>
      <dgm:t>
        <a:bodyPr/>
        <a:lstStyle/>
        <a:p>
          <a:endParaRPr lang="en-US"/>
        </a:p>
      </dgm:t>
    </dgm:pt>
    <dgm:pt modelId="{0D050CF0-9351-4B68-8763-B1E313BD14C6}" type="sibTrans" cxnId="{46380AD4-24EE-403C-A10A-2A89D1B6E6E8}">
      <dgm:prSet/>
      <dgm:spPr/>
      <dgm:t>
        <a:bodyPr/>
        <a:lstStyle/>
        <a:p>
          <a:endParaRPr lang="en-US"/>
        </a:p>
      </dgm:t>
    </dgm:pt>
    <dgm:pt modelId="{6054A2E7-43FE-4218-B84E-520B80176336}" type="pres">
      <dgm:prSet presAssocID="{12A2367F-95E4-4301-A6F2-FBB8260544A8}" presName="root" presStyleCnt="0">
        <dgm:presLayoutVars>
          <dgm:dir/>
          <dgm:resizeHandles val="exact"/>
        </dgm:presLayoutVars>
      </dgm:prSet>
      <dgm:spPr/>
    </dgm:pt>
    <dgm:pt modelId="{FEF9B3DA-B7E1-47F0-9CC6-0B0ED78EC7B5}" type="pres">
      <dgm:prSet presAssocID="{12A2367F-95E4-4301-A6F2-FBB8260544A8}" presName="container" presStyleCnt="0">
        <dgm:presLayoutVars>
          <dgm:dir/>
          <dgm:resizeHandles val="exact"/>
        </dgm:presLayoutVars>
      </dgm:prSet>
      <dgm:spPr/>
    </dgm:pt>
    <dgm:pt modelId="{61E3A1F6-6EDF-40FB-860E-5EA546AC2451}" type="pres">
      <dgm:prSet presAssocID="{E8F9A6DE-BBD3-405B-8926-E1E9423E8D9A}" presName="compNode" presStyleCnt="0"/>
      <dgm:spPr/>
    </dgm:pt>
    <dgm:pt modelId="{4F30CACD-F67E-45B4-82F6-6235934DC4B5}" type="pres">
      <dgm:prSet presAssocID="{E8F9A6DE-BBD3-405B-8926-E1E9423E8D9A}" presName="iconBgRect" presStyleLbl="bgShp" presStyleIdx="0" presStyleCnt="5"/>
      <dgm:spPr/>
    </dgm:pt>
    <dgm:pt modelId="{9497BB39-B2B1-4D91-A060-025F21AC784A}" type="pres">
      <dgm:prSet presAssocID="{E8F9A6DE-BBD3-405B-8926-E1E9423E8D9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3604386-2C45-4256-99DE-1F0B80C5954B}" type="pres">
      <dgm:prSet presAssocID="{E8F9A6DE-BBD3-405B-8926-E1E9423E8D9A}" presName="spaceRect" presStyleCnt="0"/>
      <dgm:spPr/>
    </dgm:pt>
    <dgm:pt modelId="{886099EA-ADDA-483B-ACE9-8B309D216FB6}" type="pres">
      <dgm:prSet presAssocID="{E8F9A6DE-BBD3-405B-8926-E1E9423E8D9A}" presName="textRect" presStyleLbl="revTx" presStyleIdx="0" presStyleCnt="5">
        <dgm:presLayoutVars>
          <dgm:chMax val="1"/>
          <dgm:chPref val="1"/>
        </dgm:presLayoutVars>
      </dgm:prSet>
      <dgm:spPr/>
    </dgm:pt>
    <dgm:pt modelId="{D5E89A1E-E4CB-4B6E-AF5D-B90144466E0C}" type="pres">
      <dgm:prSet presAssocID="{4DFA1F54-BA60-4FCE-AADE-6B1DEEBA9872}" presName="sibTrans" presStyleLbl="sibTrans2D1" presStyleIdx="0" presStyleCnt="0"/>
      <dgm:spPr/>
    </dgm:pt>
    <dgm:pt modelId="{8D36F30F-6D68-4A2E-BDED-F849B7344510}" type="pres">
      <dgm:prSet presAssocID="{A75CCF74-A713-4D8C-A27D-74145E4AD182}" presName="compNode" presStyleCnt="0"/>
      <dgm:spPr/>
    </dgm:pt>
    <dgm:pt modelId="{63DEF050-CDBD-41FF-95D2-120E1180C1B2}" type="pres">
      <dgm:prSet presAssocID="{A75CCF74-A713-4D8C-A27D-74145E4AD182}" presName="iconBgRect" presStyleLbl="bgShp" presStyleIdx="1" presStyleCnt="5"/>
      <dgm:spPr/>
    </dgm:pt>
    <dgm:pt modelId="{FCF2F9C2-8A2F-47FD-93F2-0917C7A890B0}" type="pres">
      <dgm:prSet presAssocID="{A75CCF74-A713-4D8C-A27D-74145E4AD18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 and chairs"/>
        </a:ext>
      </dgm:extLst>
    </dgm:pt>
    <dgm:pt modelId="{894AC9C4-451D-4A78-84BC-26D0B61A4169}" type="pres">
      <dgm:prSet presAssocID="{A75CCF74-A713-4D8C-A27D-74145E4AD182}" presName="spaceRect" presStyleCnt="0"/>
      <dgm:spPr/>
    </dgm:pt>
    <dgm:pt modelId="{8AAA5ADE-CDF8-4648-AFC6-29864E193E1C}" type="pres">
      <dgm:prSet presAssocID="{A75CCF74-A713-4D8C-A27D-74145E4AD182}" presName="textRect" presStyleLbl="revTx" presStyleIdx="1" presStyleCnt="5">
        <dgm:presLayoutVars>
          <dgm:chMax val="1"/>
          <dgm:chPref val="1"/>
        </dgm:presLayoutVars>
      </dgm:prSet>
      <dgm:spPr/>
    </dgm:pt>
    <dgm:pt modelId="{32379E67-B747-40EE-AAA1-E7EA99F71FE8}" type="pres">
      <dgm:prSet presAssocID="{44E3681C-C425-4170-9E64-50579052A6C1}" presName="sibTrans" presStyleLbl="sibTrans2D1" presStyleIdx="0" presStyleCnt="0"/>
      <dgm:spPr/>
    </dgm:pt>
    <dgm:pt modelId="{A9A495E0-8AAB-412F-9E71-DF1AD784FBED}" type="pres">
      <dgm:prSet presAssocID="{E471CEE6-F602-405F-9629-A6B8CB51EB6C}" presName="compNode" presStyleCnt="0"/>
      <dgm:spPr/>
    </dgm:pt>
    <dgm:pt modelId="{463AF072-65F0-4634-9414-BB024955ECA3}" type="pres">
      <dgm:prSet presAssocID="{E471CEE6-F602-405F-9629-A6B8CB51EB6C}" presName="iconBgRect" presStyleLbl="bgShp" presStyleIdx="2" presStyleCnt="5"/>
      <dgm:spPr/>
    </dgm:pt>
    <dgm:pt modelId="{07EEA2E2-6605-4A11-AA1D-DE84B6130F4A}" type="pres">
      <dgm:prSet presAssocID="{E471CEE6-F602-405F-9629-A6B8CB51EB6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51665D2-CC08-46B6-BC0A-8B62F42FBEFB}" type="pres">
      <dgm:prSet presAssocID="{E471CEE6-F602-405F-9629-A6B8CB51EB6C}" presName="spaceRect" presStyleCnt="0"/>
      <dgm:spPr/>
    </dgm:pt>
    <dgm:pt modelId="{F6CA8331-3E11-4928-8838-5117332306A7}" type="pres">
      <dgm:prSet presAssocID="{E471CEE6-F602-405F-9629-A6B8CB51EB6C}" presName="textRect" presStyleLbl="revTx" presStyleIdx="2" presStyleCnt="5">
        <dgm:presLayoutVars>
          <dgm:chMax val="1"/>
          <dgm:chPref val="1"/>
        </dgm:presLayoutVars>
      </dgm:prSet>
      <dgm:spPr/>
    </dgm:pt>
    <dgm:pt modelId="{7D498E16-D656-4BC0-AEC7-EAF8AD360E57}" type="pres">
      <dgm:prSet presAssocID="{F33B6D2F-6E20-42CD-AAC1-7662D8236665}" presName="sibTrans" presStyleLbl="sibTrans2D1" presStyleIdx="0" presStyleCnt="0"/>
      <dgm:spPr/>
    </dgm:pt>
    <dgm:pt modelId="{B3CBEAA6-0DA6-42EF-B4B7-7406E93EC211}" type="pres">
      <dgm:prSet presAssocID="{BF79EB37-BD76-436D-9BF8-07FAFBC01623}" presName="compNode" presStyleCnt="0"/>
      <dgm:spPr/>
    </dgm:pt>
    <dgm:pt modelId="{4E40E63A-E654-47D9-8597-8C4E8149B888}" type="pres">
      <dgm:prSet presAssocID="{BF79EB37-BD76-436D-9BF8-07FAFBC01623}" presName="iconBgRect" presStyleLbl="bgShp" presStyleIdx="3" presStyleCnt="5"/>
      <dgm:spPr/>
    </dgm:pt>
    <dgm:pt modelId="{1DC8FA49-5C66-48AE-8563-FA5609061212}" type="pres">
      <dgm:prSet presAssocID="{BF79EB37-BD76-436D-9BF8-07FAFBC0162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540290A-6641-46B7-A845-F53909D6F652}" type="pres">
      <dgm:prSet presAssocID="{BF79EB37-BD76-436D-9BF8-07FAFBC01623}" presName="spaceRect" presStyleCnt="0"/>
      <dgm:spPr/>
    </dgm:pt>
    <dgm:pt modelId="{AA7C40F3-6459-48A6-A302-1B641CA63706}" type="pres">
      <dgm:prSet presAssocID="{BF79EB37-BD76-436D-9BF8-07FAFBC01623}" presName="textRect" presStyleLbl="revTx" presStyleIdx="3" presStyleCnt="5">
        <dgm:presLayoutVars>
          <dgm:chMax val="1"/>
          <dgm:chPref val="1"/>
        </dgm:presLayoutVars>
      </dgm:prSet>
      <dgm:spPr/>
    </dgm:pt>
    <dgm:pt modelId="{1DD6D8AC-2DB4-4D13-B137-BE33F50ACB36}" type="pres">
      <dgm:prSet presAssocID="{C77BF023-440A-4717-BCE5-154C72F2A24C}" presName="sibTrans" presStyleLbl="sibTrans2D1" presStyleIdx="0" presStyleCnt="0"/>
      <dgm:spPr/>
    </dgm:pt>
    <dgm:pt modelId="{4042A602-A377-4103-8A80-5A2B750E8AEF}" type="pres">
      <dgm:prSet presAssocID="{3216D619-2A57-4D33-B765-E18F6E25F5B0}" presName="compNode" presStyleCnt="0"/>
      <dgm:spPr/>
    </dgm:pt>
    <dgm:pt modelId="{32184EDA-3080-4FF3-8DBB-D2679170D080}" type="pres">
      <dgm:prSet presAssocID="{3216D619-2A57-4D33-B765-E18F6E25F5B0}" presName="iconBgRect" presStyleLbl="bgShp" presStyleIdx="4" presStyleCnt="5"/>
      <dgm:spPr/>
    </dgm:pt>
    <dgm:pt modelId="{2CFC80B7-87B6-482D-A579-AFA4D53E21EB}" type="pres">
      <dgm:prSet presAssocID="{3216D619-2A57-4D33-B765-E18F6E25F5B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C607D32B-9CA6-4D81-BFCE-1A21865F17A3}" type="pres">
      <dgm:prSet presAssocID="{3216D619-2A57-4D33-B765-E18F6E25F5B0}" presName="spaceRect" presStyleCnt="0"/>
      <dgm:spPr/>
    </dgm:pt>
    <dgm:pt modelId="{765EC8EE-BDDC-4D92-9ACC-40E7F8C911A8}" type="pres">
      <dgm:prSet presAssocID="{3216D619-2A57-4D33-B765-E18F6E25F5B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CA1EB0A-8EBE-4D8B-ABF2-D36E61B9E480}" type="presOf" srcId="{3216D619-2A57-4D33-B765-E18F6E25F5B0}" destId="{765EC8EE-BDDC-4D92-9ACC-40E7F8C911A8}" srcOrd="0" destOrd="0" presId="urn:microsoft.com/office/officeart/2018/2/layout/IconCircleList"/>
    <dgm:cxn modelId="{089E801E-17EF-44F7-BCD1-7EA0AFB017D8}" type="presOf" srcId="{C77BF023-440A-4717-BCE5-154C72F2A24C}" destId="{1DD6D8AC-2DB4-4D13-B137-BE33F50ACB36}" srcOrd="0" destOrd="0" presId="urn:microsoft.com/office/officeart/2018/2/layout/IconCircleList"/>
    <dgm:cxn modelId="{B7FD3621-131A-4403-8C02-D455A156DFFA}" srcId="{12A2367F-95E4-4301-A6F2-FBB8260544A8}" destId="{E8F9A6DE-BBD3-405B-8926-E1E9423E8D9A}" srcOrd="0" destOrd="0" parTransId="{016D9BF4-DD77-4D53-88A3-29326F0D22C4}" sibTransId="{4DFA1F54-BA60-4FCE-AADE-6B1DEEBA9872}"/>
    <dgm:cxn modelId="{98D0CF32-168B-49AF-9DCA-4C20D22EFFAF}" type="presOf" srcId="{44E3681C-C425-4170-9E64-50579052A6C1}" destId="{32379E67-B747-40EE-AAA1-E7EA99F71FE8}" srcOrd="0" destOrd="0" presId="urn:microsoft.com/office/officeart/2018/2/layout/IconCircleList"/>
    <dgm:cxn modelId="{2E891342-9CAB-4ADB-AD4E-48C446692CF7}" type="presOf" srcId="{F33B6D2F-6E20-42CD-AAC1-7662D8236665}" destId="{7D498E16-D656-4BC0-AEC7-EAF8AD360E57}" srcOrd="0" destOrd="0" presId="urn:microsoft.com/office/officeart/2018/2/layout/IconCircleList"/>
    <dgm:cxn modelId="{1467E876-7797-48E5-9777-72AD9E358B43}" type="presOf" srcId="{4DFA1F54-BA60-4FCE-AADE-6B1DEEBA9872}" destId="{D5E89A1E-E4CB-4B6E-AF5D-B90144466E0C}" srcOrd="0" destOrd="0" presId="urn:microsoft.com/office/officeart/2018/2/layout/IconCircleList"/>
    <dgm:cxn modelId="{B3463678-31BF-4CCE-A514-8A883E4312BF}" srcId="{12A2367F-95E4-4301-A6F2-FBB8260544A8}" destId="{BF79EB37-BD76-436D-9BF8-07FAFBC01623}" srcOrd="3" destOrd="0" parTransId="{944F40F3-DE08-4519-AF31-9486C1074337}" sibTransId="{C77BF023-440A-4717-BCE5-154C72F2A24C}"/>
    <dgm:cxn modelId="{D6BF0E59-078C-4739-B544-4B1C548AEF1E}" srcId="{12A2367F-95E4-4301-A6F2-FBB8260544A8}" destId="{E471CEE6-F602-405F-9629-A6B8CB51EB6C}" srcOrd="2" destOrd="0" parTransId="{7D65B72D-BDB7-448D-A0F4-CC32D6BEC6E5}" sibTransId="{F33B6D2F-6E20-42CD-AAC1-7662D8236665}"/>
    <dgm:cxn modelId="{7DA9DF7A-0237-4B8D-96E5-BD7B877D221C}" type="presOf" srcId="{E8F9A6DE-BBD3-405B-8926-E1E9423E8D9A}" destId="{886099EA-ADDA-483B-ACE9-8B309D216FB6}" srcOrd="0" destOrd="0" presId="urn:microsoft.com/office/officeart/2018/2/layout/IconCircleList"/>
    <dgm:cxn modelId="{267941B6-C458-493B-B66F-ED394EAE0482}" type="presOf" srcId="{A75CCF74-A713-4D8C-A27D-74145E4AD182}" destId="{8AAA5ADE-CDF8-4648-AFC6-29864E193E1C}" srcOrd="0" destOrd="0" presId="urn:microsoft.com/office/officeart/2018/2/layout/IconCircleList"/>
    <dgm:cxn modelId="{C59B14CC-DAB2-4DAD-98B7-E17503701B89}" srcId="{12A2367F-95E4-4301-A6F2-FBB8260544A8}" destId="{A75CCF74-A713-4D8C-A27D-74145E4AD182}" srcOrd="1" destOrd="0" parTransId="{AA67A361-71BD-48FE-9721-46B895E2D079}" sibTransId="{44E3681C-C425-4170-9E64-50579052A6C1}"/>
    <dgm:cxn modelId="{72B20BD0-3DEE-48D8-92E8-0FD23380759D}" type="presOf" srcId="{BF79EB37-BD76-436D-9BF8-07FAFBC01623}" destId="{AA7C40F3-6459-48A6-A302-1B641CA63706}" srcOrd="0" destOrd="0" presId="urn:microsoft.com/office/officeart/2018/2/layout/IconCircleList"/>
    <dgm:cxn modelId="{46380AD4-24EE-403C-A10A-2A89D1B6E6E8}" srcId="{12A2367F-95E4-4301-A6F2-FBB8260544A8}" destId="{3216D619-2A57-4D33-B765-E18F6E25F5B0}" srcOrd="4" destOrd="0" parTransId="{E00403CC-0287-4CF0-A947-520BC1543BA5}" sibTransId="{0D050CF0-9351-4B68-8763-B1E313BD14C6}"/>
    <dgm:cxn modelId="{D60272F2-DF91-4935-A5A9-AEA322E884C2}" type="presOf" srcId="{12A2367F-95E4-4301-A6F2-FBB8260544A8}" destId="{6054A2E7-43FE-4218-B84E-520B80176336}" srcOrd="0" destOrd="0" presId="urn:microsoft.com/office/officeart/2018/2/layout/IconCircleList"/>
    <dgm:cxn modelId="{656AD3FB-ABA8-4AAE-AB06-B940FB9CA091}" type="presOf" srcId="{E471CEE6-F602-405F-9629-A6B8CB51EB6C}" destId="{F6CA8331-3E11-4928-8838-5117332306A7}" srcOrd="0" destOrd="0" presId="urn:microsoft.com/office/officeart/2018/2/layout/IconCircleList"/>
    <dgm:cxn modelId="{1A88CD72-4598-48EE-92E2-7B7D14FBF66C}" type="presParOf" srcId="{6054A2E7-43FE-4218-B84E-520B80176336}" destId="{FEF9B3DA-B7E1-47F0-9CC6-0B0ED78EC7B5}" srcOrd="0" destOrd="0" presId="urn:microsoft.com/office/officeart/2018/2/layout/IconCircleList"/>
    <dgm:cxn modelId="{456306BC-64E1-476D-B08A-0C10CDE6C6E8}" type="presParOf" srcId="{FEF9B3DA-B7E1-47F0-9CC6-0B0ED78EC7B5}" destId="{61E3A1F6-6EDF-40FB-860E-5EA546AC2451}" srcOrd="0" destOrd="0" presId="urn:microsoft.com/office/officeart/2018/2/layout/IconCircleList"/>
    <dgm:cxn modelId="{9A9432C0-2F6E-46A3-AD30-411D501C2B8F}" type="presParOf" srcId="{61E3A1F6-6EDF-40FB-860E-5EA546AC2451}" destId="{4F30CACD-F67E-45B4-82F6-6235934DC4B5}" srcOrd="0" destOrd="0" presId="urn:microsoft.com/office/officeart/2018/2/layout/IconCircleList"/>
    <dgm:cxn modelId="{1599AF1A-5A3B-4F26-B160-500B5FE85F47}" type="presParOf" srcId="{61E3A1F6-6EDF-40FB-860E-5EA546AC2451}" destId="{9497BB39-B2B1-4D91-A060-025F21AC784A}" srcOrd="1" destOrd="0" presId="urn:microsoft.com/office/officeart/2018/2/layout/IconCircleList"/>
    <dgm:cxn modelId="{B9086A9F-94AA-4F7A-BDD4-7AB86F55B73E}" type="presParOf" srcId="{61E3A1F6-6EDF-40FB-860E-5EA546AC2451}" destId="{83604386-2C45-4256-99DE-1F0B80C5954B}" srcOrd="2" destOrd="0" presId="urn:microsoft.com/office/officeart/2018/2/layout/IconCircleList"/>
    <dgm:cxn modelId="{10F6B887-626B-4EC8-B261-067F88E228DA}" type="presParOf" srcId="{61E3A1F6-6EDF-40FB-860E-5EA546AC2451}" destId="{886099EA-ADDA-483B-ACE9-8B309D216FB6}" srcOrd="3" destOrd="0" presId="urn:microsoft.com/office/officeart/2018/2/layout/IconCircleList"/>
    <dgm:cxn modelId="{FE9B01E0-DD5B-4936-9030-F7799C284FF1}" type="presParOf" srcId="{FEF9B3DA-B7E1-47F0-9CC6-0B0ED78EC7B5}" destId="{D5E89A1E-E4CB-4B6E-AF5D-B90144466E0C}" srcOrd="1" destOrd="0" presId="urn:microsoft.com/office/officeart/2018/2/layout/IconCircleList"/>
    <dgm:cxn modelId="{B4A9C1CF-68AF-4504-B472-0FB607F9978E}" type="presParOf" srcId="{FEF9B3DA-B7E1-47F0-9CC6-0B0ED78EC7B5}" destId="{8D36F30F-6D68-4A2E-BDED-F849B7344510}" srcOrd="2" destOrd="0" presId="urn:microsoft.com/office/officeart/2018/2/layout/IconCircleList"/>
    <dgm:cxn modelId="{AABDD99F-A340-4840-9EB4-5A28107CC70C}" type="presParOf" srcId="{8D36F30F-6D68-4A2E-BDED-F849B7344510}" destId="{63DEF050-CDBD-41FF-95D2-120E1180C1B2}" srcOrd="0" destOrd="0" presId="urn:microsoft.com/office/officeart/2018/2/layout/IconCircleList"/>
    <dgm:cxn modelId="{90770186-9A2C-4292-9D28-CE716494F033}" type="presParOf" srcId="{8D36F30F-6D68-4A2E-BDED-F849B7344510}" destId="{FCF2F9C2-8A2F-47FD-93F2-0917C7A890B0}" srcOrd="1" destOrd="0" presId="urn:microsoft.com/office/officeart/2018/2/layout/IconCircleList"/>
    <dgm:cxn modelId="{644C266E-1537-4941-B500-CB2BEC0F7108}" type="presParOf" srcId="{8D36F30F-6D68-4A2E-BDED-F849B7344510}" destId="{894AC9C4-451D-4A78-84BC-26D0B61A4169}" srcOrd="2" destOrd="0" presId="urn:microsoft.com/office/officeart/2018/2/layout/IconCircleList"/>
    <dgm:cxn modelId="{7D5E300C-51FD-4923-BCD9-CFE295140427}" type="presParOf" srcId="{8D36F30F-6D68-4A2E-BDED-F849B7344510}" destId="{8AAA5ADE-CDF8-4648-AFC6-29864E193E1C}" srcOrd="3" destOrd="0" presId="urn:microsoft.com/office/officeart/2018/2/layout/IconCircleList"/>
    <dgm:cxn modelId="{111CCBD6-27EF-43B2-948F-C1666B8E302E}" type="presParOf" srcId="{FEF9B3DA-B7E1-47F0-9CC6-0B0ED78EC7B5}" destId="{32379E67-B747-40EE-AAA1-E7EA99F71FE8}" srcOrd="3" destOrd="0" presId="urn:microsoft.com/office/officeart/2018/2/layout/IconCircleList"/>
    <dgm:cxn modelId="{2FFF6BDD-A372-4816-A7AF-3C9A5EA8EBDE}" type="presParOf" srcId="{FEF9B3DA-B7E1-47F0-9CC6-0B0ED78EC7B5}" destId="{A9A495E0-8AAB-412F-9E71-DF1AD784FBED}" srcOrd="4" destOrd="0" presId="urn:microsoft.com/office/officeart/2018/2/layout/IconCircleList"/>
    <dgm:cxn modelId="{220DC6A7-0096-4332-92E4-2023C613FF37}" type="presParOf" srcId="{A9A495E0-8AAB-412F-9E71-DF1AD784FBED}" destId="{463AF072-65F0-4634-9414-BB024955ECA3}" srcOrd="0" destOrd="0" presId="urn:microsoft.com/office/officeart/2018/2/layout/IconCircleList"/>
    <dgm:cxn modelId="{D81BC0D8-8546-4D2C-B3C5-99DF62A07E46}" type="presParOf" srcId="{A9A495E0-8AAB-412F-9E71-DF1AD784FBED}" destId="{07EEA2E2-6605-4A11-AA1D-DE84B6130F4A}" srcOrd="1" destOrd="0" presId="urn:microsoft.com/office/officeart/2018/2/layout/IconCircleList"/>
    <dgm:cxn modelId="{2FAB5324-E20A-4AC8-A904-293C23FC65F5}" type="presParOf" srcId="{A9A495E0-8AAB-412F-9E71-DF1AD784FBED}" destId="{951665D2-CC08-46B6-BC0A-8B62F42FBEFB}" srcOrd="2" destOrd="0" presId="urn:microsoft.com/office/officeart/2018/2/layout/IconCircleList"/>
    <dgm:cxn modelId="{D1501737-5A6A-451B-9376-E03A6B29ECDB}" type="presParOf" srcId="{A9A495E0-8AAB-412F-9E71-DF1AD784FBED}" destId="{F6CA8331-3E11-4928-8838-5117332306A7}" srcOrd="3" destOrd="0" presId="urn:microsoft.com/office/officeart/2018/2/layout/IconCircleList"/>
    <dgm:cxn modelId="{E5DCC024-426B-485F-B22A-CC2F77B6C435}" type="presParOf" srcId="{FEF9B3DA-B7E1-47F0-9CC6-0B0ED78EC7B5}" destId="{7D498E16-D656-4BC0-AEC7-EAF8AD360E57}" srcOrd="5" destOrd="0" presId="urn:microsoft.com/office/officeart/2018/2/layout/IconCircleList"/>
    <dgm:cxn modelId="{2EAF9AFB-8532-4D78-BBCD-96CCA3B40E17}" type="presParOf" srcId="{FEF9B3DA-B7E1-47F0-9CC6-0B0ED78EC7B5}" destId="{B3CBEAA6-0DA6-42EF-B4B7-7406E93EC211}" srcOrd="6" destOrd="0" presId="urn:microsoft.com/office/officeart/2018/2/layout/IconCircleList"/>
    <dgm:cxn modelId="{DA6C554D-87BC-49BC-A1B8-19F81100C27B}" type="presParOf" srcId="{B3CBEAA6-0DA6-42EF-B4B7-7406E93EC211}" destId="{4E40E63A-E654-47D9-8597-8C4E8149B888}" srcOrd="0" destOrd="0" presId="urn:microsoft.com/office/officeart/2018/2/layout/IconCircleList"/>
    <dgm:cxn modelId="{5EB44B55-7BEB-4FB0-949B-446E4B642200}" type="presParOf" srcId="{B3CBEAA6-0DA6-42EF-B4B7-7406E93EC211}" destId="{1DC8FA49-5C66-48AE-8563-FA5609061212}" srcOrd="1" destOrd="0" presId="urn:microsoft.com/office/officeart/2018/2/layout/IconCircleList"/>
    <dgm:cxn modelId="{F1D1ED0C-C1E7-44EF-987B-649E9E4B0C70}" type="presParOf" srcId="{B3CBEAA6-0DA6-42EF-B4B7-7406E93EC211}" destId="{8540290A-6641-46B7-A845-F53909D6F652}" srcOrd="2" destOrd="0" presId="urn:microsoft.com/office/officeart/2018/2/layout/IconCircleList"/>
    <dgm:cxn modelId="{87BA4B7F-88E8-4554-874B-0F3DC29963C6}" type="presParOf" srcId="{B3CBEAA6-0DA6-42EF-B4B7-7406E93EC211}" destId="{AA7C40F3-6459-48A6-A302-1B641CA63706}" srcOrd="3" destOrd="0" presId="urn:microsoft.com/office/officeart/2018/2/layout/IconCircleList"/>
    <dgm:cxn modelId="{94DD8119-AE28-494E-ABDA-618BA9928428}" type="presParOf" srcId="{FEF9B3DA-B7E1-47F0-9CC6-0B0ED78EC7B5}" destId="{1DD6D8AC-2DB4-4D13-B137-BE33F50ACB36}" srcOrd="7" destOrd="0" presId="urn:microsoft.com/office/officeart/2018/2/layout/IconCircleList"/>
    <dgm:cxn modelId="{023A791C-489A-48A1-827E-FF6CD6F6BD09}" type="presParOf" srcId="{FEF9B3DA-B7E1-47F0-9CC6-0B0ED78EC7B5}" destId="{4042A602-A377-4103-8A80-5A2B750E8AEF}" srcOrd="8" destOrd="0" presId="urn:microsoft.com/office/officeart/2018/2/layout/IconCircleList"/>
    <dgm:cxn modelId="{A0DA65B1-A965-4B7B-8FDB-1B489E725071}" type="presParOf" srcId="{4042A602-A377-4103-8A80-5A2B750E8AEF}" destId="{32184EDA-3080-4FF3-8DBB-D2679170D080}" srcOrd="0" destOrd="0" presId="urn:microsoft.com/office/officeart/2018/2/layout/IconCircleList"/>
    <dgm:cxn modelId="{9EFF0F90-765A-4B80-A989-0518400C3549}" type="presParOf" srcId="{4042A602-A377-4103-8A80-5A2B750E8AEF}" destId="{2CFC80B7-87B6-482D-A579-AFA4D53E21EB}" srcOrd="1" destOrd="0" presId="urn:microsoft.com/office/officeart/2018/2/layout/IconCircleList"/>
    <dgm:cxn modelId="{9AF7B16F-B411-433B-B2D7-1CD8B5D8B74B}" type="presParOf" srcId="{4042A602-A377-4103-8A80-5A2B750E8AEF}" destId="{C607D32B-9CA6-4D81-BFCE-1A21865F17A3}" srcOrd="2" destOrd="0" presId="urn:microsoft.com/office/officeart/2018/2/layout/IconCircleList"/>
    <dgm:cxn modelId="{6552D1E6-5618-4764-80F0-E1E784B7E599}" type="presParOf" srcId="{4042A602-A377-4103-8A80-5A2B750E8AEF}" destId="{765EC8EE-BDDC-4D92-9ACC-40E7F8C911A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4D654-88C7-4F83-B2DA-DF7F998D4FC9}">
      <dsp:nvSpPr>
        <dsp:cNvPr id="0" name=""/>
        <dsp:cNvSpPr/>
      </dsp:nvSpPr>
      <dsp:spPr>
        <a:xfrm>
          <a:off x="0" y="8932"/>
          <a:ext cx="4828172" cy="1814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To address the academic impact of lost instructional time</a:t>
          </a:r>
        </a:p>
      </dsp:txBody>
      <dsp:txXfrm>
        <a:off x="88585" y="97517"/>
        <a:ext cx="4651002" cy="1637500"/>
      </dsp:txXfrm>
    </dsp:sp>
    <dsp:sp modelId="{5A338732-B3B8-4E47-9217-AE0416BDB714}">
      <dsp:nvSpPr>
        <dsp:cNvPr id="0" name=""/>
        <dsp:cNvSpPr/>
      </dsp:nvSpPr>
      <dsp:spPr>
        <a:xfrm>
          <a:off x="0" y="1918642"/>
          <a:ext cx="4828172" cy="181467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To provide strategies for safe, continuous in-person learning</a:t>
          </a:r>
        </a:p>
      </dsp:txBody>
      <dsp:txXfrm>
        <a:off x="88585" y="2007227"/>
        <a:ext cx="4651002" cy="1637500"/>
      </dsp:txXfrm>
    </dsp:sp>
    <dsp:sp modelId="{A975F7DF-C6CD-470F-94B4-43DA8BFACE3C}">
      <dsp:nvSpPr>
        <dsp:cNvPr id="0" name=""/>
        <dsp:cNvSpPr/>
      </dsp:nvSpPr>
      <dsp:spPr>
        <a:xfrm>
          <a:off x="0" y="3828352"/>
          <a:ext cx="4828172" cy="18146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To provide strategies to support student </a:t>
          </a:r>
          <a:r>
            <a:rPr lang="en-US" sz="3300" kern="1200">
              <a:latin typeface="Calibri Light" panose="020F0302020204030204"/>
            </a:rPr>
            <a:t>learning</a:t>
          </a:r>
          <a:endParaRPr lang="en-US" sz="3300" kern="1200"/>
        </a:p>
      </dsp:txBody>
      <dsp:txXfrm>
        <a:off x="88585" y="3916937"/>
        <a:ext cx="4651002" cy="1637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85330-C015-4D0C-B444-CFDF7EBEC1B3}">
      <dsp:nvSpPr>
        <dsp:cNvPr id="0" name=""/>
        <dsp:cNvSpPr/>
      </dsp:nvSpPr>
      <dsp:spPr>
        <a:xfrm>
          <a:off x="0" y="911906"/>
          <a:ext cx="4828172" cy="15890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LCAP </a:t>
          </a:r>
          <a:r>
            <a:rPr lang="en-US" sz="4000" b="1" kern="1200">
              <a:latin typeface="Calibri Light" panose="020F0302020204030204"/>
            </a:rPr>
            <a:t>Input</a:t>
          </a:r>
          <a:endParaRPr lang="en-US" sz="4000" b="1" kern="1200"/>
        </a:p>
      </dsp:txBody>
      <dsp:txXfrm>
        <a:off x="77569" y="989475"/>
        <a:ext cx="4673034" cy="1433868"/>
      </dsp:txXfrm>
    </dsp:sp>
    <dsp:sp modelId="{5363C685-54D4-4AB2-A208-570E831EC652}">
      <dsp:nvSpPr>
        <dsp:cNvPr id="0" name=""/>
        <dsp:cNvSpPr/>
      </dsp:nvSpPr>
      <dsp:spPr>
        <a:xfrm>
          <a:off x="0" y="2616112"/>
          <a:ext cx="4828172" cy="158900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Expanded Learning Opportunities</a:t>
          </a:r>
          <a:r>
            <a:rPr lang="en-US" sz="4000" b="1" kern="1200">
              <a:latin typeface="Calibri Light" panose="020F0302020204030204"/>
            </a:rPr>
            <a:t> Input</a:t>
          </a:r>
          <a:r>
            <a:rPr lang="en-US" sz="4000" b="1" kern="1200"/>
            <a:t> </a:t>
          </a:r>
        </a:p>
      </dsp:txBody>
      <dsp:txXfrm>
        <a:off x="77569" y="2693681"/>
        <a:ext cx="4673034" cy="1433868"/>
      </dsp:txXfrm>
    </dsp:sp>
    <dsp:sp modelId="{3F810F09-5201-4D2D-8420-E4F42B63EBDF}">
      <dsp:nvSpPr>
        <dsp:cNvPr id="0" name=""/>
        <dsp:cNvSpPr/>
      </dsp:nvSpPr>
      <dsp:spPr>
        <a:xfrm>
          <a:off x="0" y="4320318"/>
          <a:ext cx="4828172" cy="158900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>
              <a:latin typeface="Calibri Light" panose="020F0302020204030204"/>
            </a:rPr>
            <a:t>Ongoing Stakeholder Input</a:t>
          </a:r>
        </a:p>
      </dsp:txBody>
      <dsp:txXfrm>
        <a:off x="77569" y="4397887"/>
        <a:ext cx="4673034" cy="1433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0CACD-F67E-45B4-82F6-6235934DC4B5}">
      <dsp:nvSpPr>
        <dsp:cNvPr id="0" name=""/>
        <dsp:cNvSpPr/>
      </dsp:nvSpPr>
      <dsp:spPr>
        <a:xfrm>
          <a:off x="58050" y="226408"/>
          <a:ext cx="892559" cy="8925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7BB39-B2B1-4D91-A060-025F21AC784A}">
      <dsp:nvSpPr>
        <dsp:cNvPr id="0" name=""/>
        <dsp:cNvSpPr/>
      </dsp:nvSpPr>
      <dsp:spPr>
        <a:xfrm>
          <a:off x="245488" y="413845"/>
          <a:ext cx="517684" cy="5176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099EA-ADDA-483B-ACE9-8B309D216FB6}">
      <dsp:nvSpPr>
        <dsp:cNvPr id="0" name=""/>
        <dsp:cNvSpPr/>
      </dsp:nvSpPr>
      <dsp:spPr>
        <a:xfrm>
          <a:off x="1141872" y="226408"/>
          <a:ext cx="2103890" cy="892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Ensure that all sites implement a PBIS culture</a:t>
          </a:r>
        </a:p>
      </dsp:txBody>
      <dsp:txXfrm>
        <a:off x="1141872" y="226408"/>
        <a:ext cx="2103890" cy="892559"/>
      </dsp:txXfrm>
    </dsp:sp>
    <dsp:sp modelId="{63DEF050-CDBD-41FF-95D2-120E1180C1B2}">
      <dsp:nvSpPr>
        <dsp:cNvPr id="0" name=""/>
        <dsp:cNvSpPr/>
      </dsp:nvSpPr>
      <dsp:spPr>
        <a:xfrm>
          <a:off x="3612349" y="226408"/>
          <a:ext cx="892559" cy="8925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2F9C2-8A2F-47FD-93F2-0917C7A890B0}">
      <dsp:nvSpPr>
        <dsp:cNvPr id="0" name=""/>
        <dsp:cNvSpPr/>
      </dsp:nvSpPr>
      <dsp:spPr>
        <a:xfrm>
          <a:off x="3799787" y="413845"/>
          <a:ext cx="517684" cy="5176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A5ADE-CDF8-4648-AFC6-29864E193E1C}">
      <dsp:nvSpPr>
        <dsp:cNvPr id="0" name=""/>
        <dsp:cNvSpPr/>
      </dsp:nvSpPr>
      <dsp:spPr>
        <a:xfrm>
          <a:off x="4696172" y="226408"/>
          <a:ext cx="2103890" cy="892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alibri Light" panose="020F0302020204030204"/>
            </a:rPr>
            <a:t>Increase the safety and security of campuses across the disttrict</a:t>
          </a:r>
          <a:endParaRPr lang="en-US" sz="1600" kern="1200"/>
        </a:p>
      </dsp:txBody>
      <dsp:txXfrm>
        <a:off x="4696172" y="226408"/>
        <a:ext cx="2103890" cy="892559"/>
      </dsp:txXfrm>
    </dsp:sp>
    <dsp:sp modelId="{463AF072-65F0-4634-9414-BB024955ECA3}">
      <dsp:nvSpPr>
        <dsp:cNvPr id="0" name=""/>
        <dsp:cNvSpPr/>
      </dsp:nvSpPr>
      <dsp:spPr>
        <a:xfrm>
          <a:off x="58050" y="1925307"/>
          <a:ext cx="892559" cy="8925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EA2E2-6605-4A11-AA1D-DE84B6130F4A}">
      <dsp:nvSpPr>
        <dsp:cNvPr id="0" name=""/>
        <dsp:cNvSpPr/>
      </dsp:nvSpPr>
      <dsp:spPr>
        <a:xfrm>
          <a:off x="245488" y="2112744"/>
          <a:ext cx="517684" cy="5176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CA8331-3E11-4928-8838-5117332306A7}">
      <dsp:nvSpPr>
        <dsp:cNvPr id="0" name=""/>
        <dsp:cNvSpPr/>
      </dsp:nvSpPr>
      <dsp:spPr>
        <a:xfrm>
          <a:off x="1141872" y="1925307"/>
          <a:ext cx="2103890" cy="892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Provide Professional development</a:t>
          </a:r>
        </a:p>
      </dsp:txBody>
      <dsp:txXfrm>
        <a:off x="1141872" y="1925307"/>
        <a:ext cx="2103890" cy="892559"/>
      </dsp:txXfrm>
    </dsp:sp>
    <dsp:sp modelId="{4E40E63A-E654-47D9-8597-8C4E8149B888}">
      <dsp:nvSpPr>
        <dsp:cNvPr id="0" name=""/>
        <dsp:cNvSpPr/>
      </dsp:nvSpPr>
      <dsp:spPr>
        <a:xfrm>
          <a:off x="3612349" y="1925307"/>
          <a:ext cx="892559" cy="8925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8FA49-5C66-48AE-8563-FA5609061212}">
      <dsp:nvSpPr>
        <dsp:cNvPr id="0" name=""/>
        <dsp:cNvSpPr/>
      </dsp:nvSpPr>
      <dsp:spPr>
        <a:xfrm>
          <a:off x="3799787" y="2112744"/>
          <a:ext cx="517684" cy="5176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C40F3-6459-48A6-A302-1B641CA63706}">
      <dsp:nvSpPr>
        <dsp:cNvPr id="0" name=""/>
        <dsp:cNvSpPr/>
      </dsp:nvSpPr>
      <dsp:spPr>
        <a:xfrm>
          <a:off x="4696172" y="1925307"/>
          <a:ext cx="2103890" cy="892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Attempt to add</a:t>
          </a:r>
          <a:r>
            <a:rPr lang="en-US" sz="1600" kern="1200">
              <a:latin typeface="Calibri Light" panose="020F0302020204030204"/>
            </a:rPr>
            <a:t> </a:t>
          </a:r>
          <a:r>
            <a:rPr lang="en-US" sz="1600" kern="1200"/>
            <a:t>partners</a:t>
          </a:r>
          <a:r>
            <a:rPr lang="en-US" sz="1600" kern="1200">
              <a:latin typeface="Calibri Light" panose="020F0302020204030204"/>
            </a:rPr>
            <a:t> focused on Social Emotional Learning</a:t>
          </a:r>
          <a:endParaRPr lang="en-US" sz="1600" kern="1200"/>
        </a:p>
      </dsp:txBody>
      <dsp:txXfrm>
        <a:off x="4696172" y="1925307"/>
        <a:ext cx="2103890" cy="892559"/>
      </dsp:txXfrm>
    </dsp:sp>
    <dsp:sp modelId="{32184EDA-3080-4FF3-8DBB-D2679170D080}">
      <dsp:nvSpPr>
        <dsp:cNvPr id="0" name=""/>
        <dsp:cNvSpPr/>
      </dsp:nvSpPr>
      <dsp:spPr>
        <a:xfrm>
          <a:off x="58050" y="3624206"/>
          <a:ext cx="892559" cy="89255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C80B7-87B6-482D-A579-AFA4D53E21EB}">
      <dsp:nvSpPr>
        <dsp:cNvPr id="0" name=""/>
        <dsp:cNvSpPr/>
      </dsp:nvSpPr>
      <dsp:spPr>
        <a:xfrm>
          <a:off x="245488" y="3811643"/>
          <a:ext cx="517684" cy="5176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EC8EE-BDDC-4D92-9ACC-40E7F8C911A8}">
      <dsp:nvSpPr>
        <dsp:cNvPr id="0" name=""/>
        <dsp:cNvSpPr/>
      </dsp:nvSpPr>
      <dsp:spPr>
        <a:xfrm>
          <a:off x="1141872" y="3624206"/>
          <a:ext cx="2103890" cy="892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Provide positive incentives</a:t>
          </a:r>
        </a:p>
      </dsp:txBody>
      <dsp:txXfrm>
        <a:off x="1141872" y="3624206"/>
        <a:ext cx="2103890" cy="892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D31AA-E417-4209-9A8A-394650F2411F}" type="datetimeFigureOut">
              <a:rPr lang="en-US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A679F-EE5E-4521-8C11-AD77D23FA9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objective/purpose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A679F-EE5E-4521-8C11-AD77D23FA9A9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Also required:</a:t>
            </a:r>
          </a:p>
          <a:p>
            <a:pPr marL="628650" lvl="1" indent="-171450">
              <a:buFont typeface="Arial"/>
              <a:buChar char="•"/>
            </a:pPr>
            <a:r>
              <a:rPr lang="en-US"/>
              <a:t>Community engagement and input</a:t>
            </a:r>
            <a:endParaRPr lang="en-US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/>
              <a:t>To have plan presented and approved by school board by October 2021</a:t>
            </a:r>
            <a:endParaRPr lang="en-US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/>
              <a:t>Spend the funds by September 30, 2024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A679F-EE5E-4521-8C11-AD77D23FA9A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7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Timeline for us...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A679F-EE5E-4521-8C11-AD77D23FA9A9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00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From which stakeholder groups input was collected.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A679F-EE5E-4521-8C11-AD77D23FA9A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8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Themes that emerged via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A679F-EE5E-4521-8C11-AD77D23FA9A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74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/>
              <a:t>Increase staff available to provide instructional support for students in need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/>
              <a:t>Provide professional development: Early literacy, Intervention </a:t>
            </a:r>
            <a:br>
              <a:rPr lang="en-US">
                <a:cs typeface="+mn-lt"/>
              </a:rPr>
            </a:br>
            <a:r>
              <a:rPr lang="en-US"/>
              <a:t>    practices and strategies, ELD, Math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/>
              <a:t>Special Education Resources and staff  for district programs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/>
              <a:t>Sub shortage coverage 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/>
              <a:t>Extend learning time for intervention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/>
              <a:t>Structured recess/sports/release time for teachers/intervention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/>
              <a:t>Provide resources for student activities </a:t>
            </a:r>
          </a:p>
          <a:p>
            <a:pPr marL="628650" lvl="1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/>
              <a:t>I.e. PE, Athletics, VAPA, Art, STEM, CTE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/>
              <a:t>Additional PD hours and days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/>
              <a:t>Provide Inercession and Saturday schools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/>
              <a:t>Purchase licenses for Educational software and online tools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/>
              <a:t>Purchase Headphones and other student tech supplies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/>
              <a:t>Supplemental student supplies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/>
              <a:t>Site allocation of funds: Student intervention, tutoring, PD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/>
              <a:t>Incorporate MTSS into academic program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A679F-EE5E-4521-8C11-AD77D23FA9A9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6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Input revealed...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A679F-EE5E-4521-8C11-AD77D23FA9A9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32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Input revealed...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A679F-EE5E-4521-8C11-AD77D23FA9A9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07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Input revealed...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A679F-EE5E-4521-8C11-AD77D23FA9A9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g.gg/ESSER2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g.gg/ESSER21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91" y="1935849"/>
            <a:ext cx="4983358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7200">
                <a:solidFill>
                  <a:schemeClr val="tx2"/>
                </a:solidFill>
                <a:latin typeface="Abadi"/>
                <a:cs typeface="Calibri Light"/>
              </a:rPr>
              <a:t>ESSER III Plan</a:t>
            </a:r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A7695C6-BCF7-448A-98A9-B7AB89448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28" y="2992166"/>
            <a:ext cx="2499520" cy="2477809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CDE39A-4265-40AA-AADA-15C490229877}"/>
              </a:ext>
            </a:extLst>
          </p:cNvPr>
          <p:cNvSpPr txBox="1"/>
          <p:nvPr/>
        </p:nvSpPr>
        <p:spPr>
          <a:xfrm>
            <a:off x="6480912" y="3055883"/>
            <a:ext cx="530387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Roxanna B. Villaseñor</a:t>
            </a:r>
            <a:endParaRPr lang="en-US">
              <a:cs typeface="Calibri"/>
            </a:endParaRPr>
          </a:p>
          <a:p>
            <a:r>
              <a:rPr lang="en-US" sz="1600">
                <a:cs typeface="Calibri"/>
              </a:rPr>
              <a:t>Assistant Superintendent Educational Services</a:t>
            </a:r>
          </a:p>
          <a:p>
            <a:endParaRPr lang="en-US" sz="1600">
              <a:cs typeface="Calibri"/>
            </a:endParaRPr>
          </a:p>
          <a:p>
            <a:r>
              <a:rPr lang="en-US" sz="2400">
                <a:cs typeface="Calibri"/>
              </a:rPr>
              <a:t>Dr. Francine Baird</a:t>
            </a:r>
          </a:p>
          <a:p>
            <a:r>
              <a:rPr lang="en-US" sz="1600">
                <a:cs typeface="Calibri"/>
              </a:rPr>
              <a:t>Interim Assistant Superintendent Student Support Services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203AA-3130-41C7-8BB8-EF8DD223DBF9}"/>
              </a:ext>
            </a:extLst>
          </p:cNvPr>
          <p:cNvSpPr txBox="1"/>
          <p:nvPr/>
        </p:nvSpPr>
        <p:spPr>
          <a:xfrm>
            <a:off x="4069222" y="962167"/>
            <a:ext cx="6943509" cy="41585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0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400">
                <a:cs typeface="Calibri"/>
              </a:rPr>
              <a:t>Secure sites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400">
                <a:cs typeface="Calibri"/>
              </a:rPr>
              <a:t>Expanding vaccination clinics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400">
                <a:cs typeface="Calibri"/>
              </a:rPr>
              <a:t>Expanding COVID testing capacity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400">
                <a:cs typeface="Calibri"/>
              </a:rPr>
              <a:t>Additional Nursing / Health staff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400">
                <a:cs typeface="Calibri"/>
              </a:rPr>
              <a:t>Additional PPE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400">
                <a:cs typeface="Calibri"/>
              </a:rPr>
              <a:t>Increase campus safety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400">
                <a:cs typeface="Calibri"/>
              </a:rPr>
              <a:t>Contact tracing services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US" sz="2400">
                <a:cs typeface="Calibri"/>
              </a:rPr>
              <a:t>Improve Air quality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C9E2B9-0C6D-4808-B121-7A28CA4E188B}"/>
              </a:ext>
            </a:extLst>
          </p:cNvPr>
          <p:cNvSpPr/>
          <p:nvPr/>
        </p:nvSpPr>
        <p:spPr>
          <a:xfrm>
            <a:off x="7366436" y="4062248"/>
            <a:ext cx="512383" cy="52552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9755A7F-D872-4DB6-889D-432FA07DCF8E}"/>
              </a:ext>
            </a:extLst>
          </p:cNvPr>
          <p:cNvSpPr/>
          <p:nvPr/>
        </p:nvSpPr>
        <p:spPr>
          <a:xfrm>
            <a:off x="8860095" y="1387845"/>
            <a:ext cx="650329" cy="6503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555459-B481-4CFA-98DB-5F47DD32CF17}"/>
              </a:ext>
            </a:extLst>
          </p:cNvPr>
          <p:cNvSpPr/>
          <p:nvPr/>
        </p:nvSpPr>
        <p:spPr>
          <a:xfrm>
            <a:off x="2190093" y="2216369"/>
            <a:ext cx="913086" cy="9130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0BB6C-FEEE-4AF6-8490-6F2ADA9A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cs typeface="Calibri Light"/>
              </a:rPr>
              <a:t>Health and Safety</a:t>
            </a:r>
            <a:endParaRPr lang="en-US" sz="4000" kern="1200">
              <a:latin typeface="+mj-lt"/>
              <a:cs typeface="Calibri Light"/>
            </a:endParaRP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EC78F-187C-4A27-B045-5CA768D91D31}"/>
              </a:ext>
            </a:extLst>
          </p:cNvPr>
          <p:cNvSpPr/>
          <p:nvPr/>
        </p:nvSpPr>
        <p:spPr>
          <a:xfrm>
            <a:off x="-36785" y="6335109"/>
            <a:ext cx="12257688" cy="5255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B14BE13-74E5-436F-BFFE-13C41A0B7B7E}"/>
              </a:ext>
            </a:extLst>
          </p:cNvPr>
          <p:cNvSpPr/>
          <p:nvPr/>
        </p:nvSpPr>
        <p:spPr>
          <a:xfrm>
            <a:off x="10039112" y="4344714"/>
            <a:ext cx="1057603" cy="913086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5" descr="Food Safety with solid fill">
            <a:extLst>
              <a:ext uri="{FF2B5EF4-FFF2-40B4-BE49-F238E27FC236}">
                <a16:creationId xmlns:a16="http://schemas.microsoft.com/office/drawing/2014/main" id="{E695E4AC-C35A-4433-AD35-404240767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3524" y="2157248"/>
            <a:ext cx="914400" cy="914400"/>
          </a:xfrm>
          <a:prstGeom prst="rect">
            <a:avLst/>
          </a:prstGeom>
        </p:spPr>
      </p:pic>
      <p:pic>
        <p:nvPicPr>
          <p:cNvPr id="8" name="Graphic 8" descr="Leaky Tap with solid fill">
            <a:extLst>
              <a:ext uri="{FF2B5EF4-FFF2-40B4-BE49-F238E27FC236}">
                <a16:creationId xmlns:a16="http://schemas.microsoft.com/office/drawing/2014/main" id="{68D8FB76-8341-4CAF-A28E-70A531E87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66437" y="4033464"/>
            <a:ext cx="480849" cy="480849"/>
          </a:xfrm>
          <a:prstGeom prst="rect">
            <a:avLst/>
          </a:prstGeom>
        </p:spPr>
      </p:pic>
      <p:pic>
        <p:nvPicPr>
          <p:cNvPr id="9" name="Graphic 9" descr="Immunity with solid fill">
            <a:extLst>
              <a:ext uri="{FF2B5EF4-FFF2-40B4-BE49-F238E27FC236}">
                <a16:creationId xmlns:a16="http://schemas.microsoft.com/office/drawing/2014/main" id="{572E6850-A662-40F7-A56F-98A89EFED7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20259" y="1445922"/>
            <a:ext cx="533400" cy="5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8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0BB6C-FEEE-4AF6-8490-6F2ADA9A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/>
              <a:t>Facilities Improvement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203AA-3130-41C7-8BB8-EF8DD223DBF9}"/>
              </a:ext>
            </a:extLst>
          </p:cNvPr>
          <p:cNvSpPr txBox="1"/>
          <p:nvPr/>
        </p:nvSpPr>
        <p:spPr>
          <a:xfrm>
            <a:off x="4088929" y="962167"/>
            <a:ext cx="6858113" cy="474317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400">
                <a:ea typeface="+mn-lt"/>
                <a:cs typeface="+mn-lt"/>
              </a:rPr>
              <a:t>New, Expanded and Renovated Facilities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400">
                <a:ea typeface="+mn-lt"/>
                <a:cs typeface="+mn-lt"/>
              </a:rPr>
              <a:t>Career Technical Education </a:t>
            </a:r>
            <a:endParaRPr lang="en-US" sz="2400"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400">
                <a:ea typeface="+mn-lt"/>
                <a:cs typeface="+mn-lt"/>
              </a:rPr>
              <a:t>Science Labs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400">
                <a:cs typeface="Calibri"/>
              </a:rPr>
              <a:t>Technology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400">
                <a:cs typeface="Calibri"/>
              </a:rPr>
              <a:t>Learning Spaces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 sz="2400">
                <a:cs typeface="Calibri"/>
              </a:rPr>
              <a:t>Air Quality</a:t>
            </a: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CB5F50-86B2-45E2-8582-EA4AF64DE7C2}"/>
              </a:ext>
            </a:extLst>
          </p:cNvPr>
          <p:cNvSpPr/>
          <p:nvPr/>
        </p:nvSpPr>
        <p:spPr>
          <a:xfrm>
            <a:off x="-36785" y="6335109"/>
            <a:ext cx="12257688" cy="5255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33BE1D97-9819-4EF8-8DFF-294BE22535EC}"/>
              </a:ext>
            </a:extLst>
          </p:cNvPr>
          <p:cNvSpPr/>
          <p:nvPr/>
        </p:nvSpPr>
        <p:spPr>
          <a:xfrm>
            <a:off x="10013941" y="4338355"/>
            <a:ext cx="1070741" cy="1051034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6" descr="Mental Health with solid fill">
            <a:extLst>
              <a:ext uri="{FF2B5EF4-FFF2-40B4-BE49-F238E27FC236}">
                <a16:creationId xmlns:a16="http://schemas.microsoft.com/office/drawing/2014/main" id="{C0EE6E5E-B280-416B-8688-1ED9632DF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8628" y="45614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3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FEA7968F-46A9-4100-B4D8-CDCFCDCED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1" r="-2" b="199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6C921F-D42F-45A2-BE13-F67432847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Questions?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081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EB842F75-4418-46F1-AE90-DCADA94FF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2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D43F2E-3983-4B37-9B54-C600186A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Input is Important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95A7E9-127B-4097-BED3-7CB52D359ABB}"/>
              </a:ext>
            </a:extLst>
          </p:cNvPr>
          <p:cNvSpPr txBox="1"/>
          <p:nvPr/>
        </p:nvSpPr>
        <p:spPr>
          <a:xfrm>
            <a:off x="272803" y="228821"/>
            <a:ext cx="5354451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Take the survey: </a:t>
            </a:r>
            <a:endParaRPr lang="en-US" sz="2800" b="1" dirty="0">
              <a:cs typeface="Calibri"/>
            </a:endParaRPr>
          </a:p>
          <a:p>
            <a:endParaRPr lang="en-US" sz="2800" b="1" dirty="0"/>
          </a:p>
          <a:p>
            <a:r>
              <a:rPr lang="en-US" sz="2800" b="1" dirty="0"/>
              <a:t>English</a:t>
            </a:r>
            <a:endParaRPr lang="en-US" sz="3600" b="1"/>
          </a:p>
          <a:p>
            <a:r>
              <a:rPr lang="en-US" sz="3600" b="1" dirty="0">
                <a:hlinkClick r:id="rId3"/>
              </a:rPr>
              <a:t>http</a:t>
            </a:r>
            <a:r>
              <a:rPr lang="en-US" sz="3600" b="1" dirty="0">
                <a:ea typeface="+mn-lt"/>
                <a:cs typeface="+mn-lt"/>
                <a:hlinkClick r:id="rId3"/>
              </a:rPr>
              <a:t>://gg.gg/ESSER21</a:t>
            </a:r>
            <a:endParaRPr lang="en-US" sz="3600" b="1" dirty="0">
              <a:ea typeface="+mn-lt"/>
              <a:cs typeface="+mn-lt"/>
            </a:endParaRPr>
          </a:p>
          <a:p>
            <a:endParaRPr lang="en-US" sz="3600" b="1" dirty="0">
              <a:cs typeface="Calibri"/>
            </a:endParaRPr>
          </a:p>
          <a:p>
            <a:r>
              <a:rPr lang="en-US" sz="2800" b="1" dirty="0">
                <a:cs typeface="Calibri"/>
              </a:rPr>
              <a:t>Spanish</a:t>
            </a:r>
          </a:p>
          <a:p>
            <a:r>
              <a:rPr lang="en-US" sz="3600" b="1" dirty="0">
                <a:cs typeface="Calibri"/>
                <a:hlinkClick r:id="rId4"/>
              </a:rPr>
              <a:t>http://gg.gg/ESSER21s</a:t>
            </a:r>
            <a:r>
              <a:rPr lang="en-US" sz="3600" b="1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0412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 dirty="0">
                <a:cs typeface="Calibri Light"/>
              </a:rPr>
              <a:t>Our presentation purpose: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ea typeface="+mn-lt"/>
                <a:cs typeface="+mn-lt"/>
              </a:rPr>
              <a:t>To provide our Board of Trustees with an overview of available ESSER III funds and requirements. </a:t>
            </a:r>
            <a:endParaRPr lang="en-US" sz="2200" dirty="0">
              <a:cs typeface="Calibri" panose="020F0502020204030204"/>
            </a:endParaRPr>
          </a:p>
        </p:txBody>
      </p:sp>
      <p:pic>
        <p:nvPicPr>
          <p:cNvPr id="17" name="Picture 16" descr="Pencils">
            <a:extLst>
              <a:ext uri="{FF2B5EF4-FFF2-40B4-BE49-F238E27FC236}">
                <a16:creationId xmlns:a16="http://schemas.microsoft.com/office/drawing/2014/main" id="{E5463544-3C93-4CC8-A6DE-7DD615EC6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34" r="6298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1353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F0966-53BA-4D47-AF28-668C2283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11634" cy="748169"/>
          </a:xfrm>
        </p:spPr>
        <p:txBody>
          <a:bodyPr>
            <a:normAutofit/>
          </a:bodyPr>
          <a:lstStyle/>
          <a:p>
            <a:r>
              <a:rPr lang="en-US" sz="2800" b="1">
                <a:cs typeface="Calibri Light"/>
              </a:rPr>
              <a:t>What is the ESSER III ?</a:t>
            </a:r>
            <a:endParaRPr lang="en-US" sz="320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F2C42-8168-44B1-B40F-83E66F117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43" y="1222110"/>
            <a:ext cx="10281015" cy="4061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The Federal Government recognizes the need to address students' social, emotional, physical and academic needs due to the impact the COVID-19 pandemic has had on students across the nation. The </a:t>
            </a:r>
            <a:r>
              <a:rPr lang="en-US" sz="2400" b="1">
                <a:ea typeface="+mn-lt"/>
                <a:cs typeface="+mn-lt"/>
              </a:rPr>
              <a:t>Elementary and Secondary School Emergency Relief </a:t>
            </a:r>
            <a:r>
              <a:rPr lang="en-US" sz="2400">
                <a:ea typeface="+mn-lt"/>
                <a:cs typeface="+mn-lt"/>
              </a:rPr>
              <a:t>funds (ESSER III) are apportioned to local educational agencies (LEAs) to address the impact of COVID-19 on our elementary and secondary schools.</a:t>
            </a:r>
            <a:endParaRPr lang="en-US" sz="2400">
              <a:cs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6B33A-DB69-416B-8A7D-586D66E4B725}"/>
              </a:ext>
            </a:extLst>
          </p:cNvPr>
          <p:cNvSpPr txBox="1"/>
          <p:nvPr/>
        </p:nvSpPr>
        <p:spPr>
          <a:xfrm>
            <a:off x="645672" y="4594813"/>
            <a:ext cx="1018511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333333"/>
                </a:solidFill>
                <a:latin typeface="Calibri"/>
                <a:ea typeface="Lato"/>
                <a:cs typeface="Lato"/>
              </a:rPr>
              <a:t>To graduate every student college, career, and community ready.  </a:t>
            </a:r>
            <a:endParaRPr lang="en-US" sz="2400">
              <a:solidFill>
                <a:srgbClr val="000000"/>
              </a:solidFill>
              <a:latin typeface="Calibri"/>
              <a:ea typeface="Lato"/>
              <a:cs typeface="Calibri"/>
            </a:endParaRPr>
          </a:p>
          <a:p>
            <a:r>
              <a:rPr lang="en-US" sz="2400">
                <a:solidFill>
                  <a:srgbClr val="333333"/>
                </a:solidFill>
                <a:latin typeface="Calibri"/>
                <a:ea typeface="Lato"/>
                <a:cs typeface="Lato"/>
              </a:rPr>
              <a:t>In doing so we lift all youth out of circumstances of poverty and scarcity. 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5E16E9-B0B4-426A-A02A-7E96996CF4EF}"/>
              </a:ext>
            </a:extLst>
          </p:cNvPr>
          <p:cNvSpPr txBox="1">
            <a:spLocks/>
          </p:cNvSpPr>
          <p:nvPr/>
        </p:nvSpPr>
        <p:spPr>
          <a:xfrm>
            <a:off x="813784" y="3753003"/>
            <a:ext cx="3450961" cy="74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cs typeface="Calibri Light"/>
              </a:rPr>
              <a:t>Why is it important?</a:t>
            </a:r>
            <a:endParaRPr lang="en-US" sz="3200" b="1"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832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ESSER III Targets</a:t>
            </a:r>
            <a:endParaRPr lang="en-US" sz="4800">
              <a:solidFill>
                <a:schemeClr val="bg1"/>
              </a:solidFill>
              <a:cs typeface="Calibri Light"/>
            </a:endParaRPr>
          </a:p>
        </p:txBody>
      </p:sp>
      <p:graphicFrame>
        <p:nvGraphicFramePr>
          <p:cNvPr id="5" name="Content Placeholder">
            <a:extLst>
              <a:ext uri="{FF2B5EF4-FFF2-40B4-BE49-F238E27FC236}">
                <a16:creationId xmlns:a16="http://schemas.microsoft.com/office/drawing/2014/main" id="{D3F2C528-E368-4CFD-8861-C47C3C2D7A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315388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751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b="1"/>
              <a:t>ESSER III Requirements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240717" y="2438400"/>
            <a:ext cx="3913708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28650" lvl="1" indent="-171450"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000">
                <a:ea typeface="+mn-lt"/>
                <a:cs typeface="+mn-lt"/>
              </a:rPr>
              <a:t>Community engagement and input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>
              <a:ea typeface="+mn-lt"/>
              <a:cs typeface="+mn-lt"/>
            </a:endParaRPr>
          </a:p>
          <a:p>
            <a:pPr marL="628650" lvl="1" indent="-171450"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000">
                <a:ea typeface="+mn-lt"/>
                <a:cs typeface="+mn-lt"/>
              </a:rPr>
              <a:t>To have plan presented and approved by school board by October 31, 2021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>
              <a:ea typeface="+mn-lt"/>
              <a:cs typeface="+mn-lt"/>
            </a:endParaRPr>
          </a:p>
          <a:p>
            <a:pPr marL="628650" lvl="1" indent="-171450">
              <a:spcBef>
                <a:spcPts val="0"/>
              </a:spcBef>
              <a:buFont typeface="Arial,Sans-Serif" panose="020B0604020202020204" pitchFamily="34" charset="0"/>
            </a:pPr>
            <a:r>
              <a:rPr lang="en-US" sz="2000">
                <a:ea typeface="+mn-lt"/>
                <a:cs typeface="+mn-lt"/>
              </a:rPr>
              <a:t>Spend the funds by September 30, 2024 </a:t>
            </a:r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Glasses on top of a book">
            <a:extLst>
              <a:ext uri="{FF2B5EF4-FFF2-40B4-BE49-F238E27FC236}">
                <a16:creationId xmlns:a16="http://schemas.microsoft.com/office/drawing/2014/main" id="{6C3A6834-91D5-4F3E-8A23-5B10CE151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4" r="29094" b="-1"/>
          <a:stretch/>
        </p:blipFill>
        <p:spPr>
          <a:xfrm>
            <a:off x="5787782" y="807593"/>
            <a:ext cx="5255491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904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730E67-1D21-4F46-B33A-37FDEB823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cs typeface="Calibri Light"/>
              </a:rPr>
              <a:t>Community Input</a:t>
            </a:r>
            <a:endParaRPr lang="en-US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147DE4-86D9-4989-BE67-B1AA25A3E9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104797"/>
              </p:ext>
            </p:extLst>
          </p:nvPr>
        </p:nvGraphicFramePr>
        <p:xfrm>
          <a:off x="6709559" y="102405"/>
          <a:ext cx="4828172" cy="682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56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E408A-C62E-4F7B-9DEA-9A866FA5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Themes that have emerged thus far: 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DC6B6-0282-4BD3-8527-3F71B593A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183130"/>
            <a:ext cx="7314705" cy="63113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cs typeface="Calibri"/>
              </a:rPr>
              <a:t>Student Achievement</a:t>
            </a:r>
          </a:p>
          <a:p>
            <a:r>
              <a:rPr lang="en-US" b="1">
                <a:cs typeface="Calibri"/>
              </a:rPr>
              <a:t>Social Emotional Supports</a:t>
            </a:r>
          </a:p>
          <a:p>
            <a:r>
              <a:rPr lang="en-US" b="1">
                <a:cs typeface="Calibri"/>
              </a:rPr>
              <a:t>Health and Safety</a:t>
            </a:r>
          </a:p>
          <a:p>
            <a:r>
              <a:rPr lang="en-US" b="1">
                <a:cs typeface="Calibri"/>
              </a:rPr>
              <a:t>Facility improvements</a:t>
            </a:r>
          </a:p>
        </p:txBody>
      </p:sp>
    </p:spTree>
    <p:extLst>
      <p:ext uri="{BB962C8B-B14F-4D97-AF65-F5344CB8AC3E}">
        <p14:creationId xmlns:p14="http://schemas.microsoft.com/office/powerpoint/2010/main" val="240584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C5A7A0-B247-4ABA-86B9-94B061ABF09A}"/>
              </a:ext>
            </a:extLst>
          </p:cNvPr>
          <p:cNvSpPr/>
          <p:nvPr/>
        </p:nvSpPr>
        <p:spPr>
          <a:xfrm>
            <a:off x="1841939" y="2196662"/>
            <a:ext cx="978775" cy="9787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0BB6C-FEEE-4AF6-8490-6F2ADA9A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/>
              <a:t>Student Achievement</a:t>
            </a:r>
            <a:endParaRPr lang="en-US" sz="4000"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203AA-3130-41C7-8BB8-EF8DD223DBF9}"/>
              </a:ext>
            </a:extLst>
          </p:cNvPr>
          <p:cNvSpPr txBox="1"/>
          <p:nvPr/>
        </p:nvSpPr>
        <p:spPr>
          <a:xfrm>
            <a:off x="4088929" y="1366373"/>
            <a:ext cx="7284470" cy="461111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Provide instructional support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Provide professional development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Provide staff and resources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Extend learning opportunities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Increase extracurricular and enrichment opportunities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Technology resources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cs typeface="Calibri"/>
              </a:rPr>
              <a:t>Incorporate MTSS into academic program</a:t>
            </a: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FD499C-532F-4C15-A837-C4660E7BF903}"/>
              </a:ext>
            </a:extLst>
          </p:cNvPr>
          <p:cNvSpPr/>
          <p:nvPr/>
        </p:nvSpPr>
        <p:spPr>
          <a:xfrm>
            <a:off x="-36785" y="6335109"/>
            <a:ext cx="12257688" cy="5255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8CDE59CC-4CBC-4F27-B077-8FEBF75721C0}"/>
              </a:ext>
            </a:extLst>
          </p:cNvPr>
          <p:cNvSpPr/>
          <p:nvPr/>
        </p:nvSpPr>
        <p:spPr>
          <a:xfrm>
            <a:off x="10250213" y="4456386"/>
            <a:ext cx="913086" cy="913086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6" descr="Graduation cap with solid fill">
            <a:extLst>
              <a:ext uri="{FF2B5EF4-FFF2-40B4-BE49-F238E27FC236}">
                <a16:creationId xmlns:a16="http://schemas.microsoft.com/office/drawing/2014/main" id="{420FF927-7927-4000-A8EB-B39C9B687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1939" y="2196663"/>
            <a:ext cx="980089" cy="9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3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0BB6C-FEEE-4AF6-8490-6F2ADA9AF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23" y="962166"/>
            <a:ext cx="3103808" cy="4421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kern="1200">
                <a:latin typeface="+mj-lt"/>
                <a:ea typeface="+mj-ea"/>
                <a:cs typeface="+mj-cs"/>
              </a:rPr>
              <a:t>Social </a:t>
            </a:r>
            <a:r>
              <a:rPr lang="en-US" sz="4000"/>
              <a:t>Emotional Supports</a:t>
            </a:r>
            <a:endParaRPr lang="en-US" sz="4000" kern="1200">
              <a:latin typeface="+mj-lt"/>
              <a:cs typeface="Calibri Light"/>
            </a:endParaRPr>
          </a:p>
        </p:txBody>
      </p:sp>
      <p:sp>
        <p:nvSpPr>
          <p:cNvPr id="49" name="Rectangle 4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6000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968EC-C877-478D-8F4E-6B00F831010E}"/>
              </a:ext>
            </a:extLst>
          </p:cNvPr>
          <p:cNvSpPr/>
          <p:nvPr/>
        </p:nvSpPr>
        <p:spPr>
          <a:xfrm>
            <a:off x="-36785" y="6335109"/>
            <a:ext cx="12257688" cy="5255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36601237-1841-4F18-9CEE-4F0C9F86BE04}"/>
              </a:ext>
            </a:extLst>
          </p:cNvPr>
          <p:cNvSpPr/>
          <p:nvPr/>
        </p:nvSpPr>
        <p:spPr>
          <a:xfrm>
            <a:off x="10171386" y="4101872"/>
            <a:ext cx="913086" cy="1215258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5" name="TextBox 3">
            <a:extLst>
              <a:ext uri="{FF2B5EF4-FFF2-40B4-BE49-F238E27FC236}">
                <a16:creationId xmlns:a16="http://schemas.microsoft.com/office/drawing/2014/main" id="{E64D2B86-FDB9-4F43-AC77-32D36B1D3D5D}"/>
              </a:ext>
            </a:extLst>
          </p:cNvPr>
          <p:cNvGraphicFramePr/>
          <p:nvPr/>
        </p:nvGraphicFramePr>
        <p:xfrm>
          <a:off x="4088929" y="962167"/>
          <a:ext cx="6858113" cy="4743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4821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Widescreen</PresentationFormat>
  <Paragraphs>107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Abadi</vt:lpstr>
      <vt:lpstr>Arial</vt:lpstr>
      <vt:lpstr>Arial,Sans-Serif</vt:lpstr>
      <vt:lpstr>Calibri</vt:lpstr>
      <vt:lpstr>Calibri Light</vt:lpstr>
      <vt:lpstr>Lato</vt:lpstr>
      <vt:lpstr>office theme</vt:lpstr>
      <vt:lpstr>ESSER III Plan</vt:lpstr>
      <vt:lpstr>Our presentation purpose:</vt:lpstr>
      <vt:lpstr>What is the ESSER III ?</vt:lpstr>
      <vt:lpstr>ESSER III Targets</vt:lpstr>
      <vt:lpstr>ESSER III Requirements</vt:lpstr>
      <vt:lpstr>Community Input</vt:lpstr>
      <vt:lpstr>Themes that have emerged thus far: </vt:lpstr>
      <vt:lpstr>Student Achievement</vt:lpstr>
      <vt:lpstr>Social Emotional Supports</vt:lpstr>
      <vt:lpstr>Health and Safety</vt:lpstr>
      <vt:lpstr>Facilities Improvement</vt:lpstr>
      <vt:lpstr>Questions?</vt:lpstr>
      <vt:lpstr>Your Input is Important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ESSER III Plan</dc:title>
  <dc:creator>Roxanna B. Villasenor</dc:creator>
  <cp:lastModifiedBy>Roxanna B. Villasenor</cp:lastModifiedBy>
  <cp:revision>29</cp:revision>
  <dcterms:modified xsi:type="dcterms:W3CDTF">2021-10-12T15:18:18Z</dcterms:modified>
</cp:coreProperties>
</file>